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1" r:id="rId2"/>
    <p:sldId id="258" r:id="rId3"/>
    <p:sldId id="260" r:id="rId4"/>
    <p:sldId id="262" r:id="rId5"/>
    <p:sldId id="263" r:id="rId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8"/>
    <p:restoredTop sz="94666"/>
  </p:normalViewPr>
  <p:slideViewPr>
    <p:cSldViewPr snapToGrid="0" snapToObjects="1">
      <p:cViewPr varScale="1">
        <p:scale>
          <a:sx n="136" d="100"/>
          <a:sy n="136" d="100"/>
        </p:scale>
        <p:origin x="424" y="19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B4D23-52C3-D042-BDFF-2CCD21AEFB5D}" type="datetimeFigureOut">
              <a:rPr lang="en-US" smtClean="0"/>
              <a:t>6/15/19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EB0B3-290D-0847-9A40-8CB9F2427B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67278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B4D23-52C3-D042-BDFF-2CCD21AEFB5D}" type="datetimeFigureOut">
              <a:rPr lang="en-US" smtClean="0"/>
              <a:t>6/15/19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EB0B3-290D-0847-9A40-8CB9F2427B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8525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B4D23-52C3-D042-BDFF-2CCD21AEFB5D}" type="datetimeFigureOut">
              <a:rPr lang="en-US" smtClean="0"/>
              <a:t>6/15/19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EB0B3-290D-0847-9A40-8CB9F2427B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3246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B4D23-52C3-D042-BDFF-2CCD21AEFB5D}" type="datetimeFigureOut">
              <a:rPr lang="en-US" smtClean="0"/>
              <a:t>6/15/19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EB0B3-290D-0847-9A40-8CB9F2427B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68803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B4D23-52C3-D042-BDFF-2CCD21AEFB5D}" type="datetimeFigureOut">
              <a:rPr lang="en-US" smtClean="0"/>
              <a:t>6/15/19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EB0B3-290D-0847-9A40-8CB9F2427B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61671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B4D23-52C3-D042-BDFF-2CCD21AEFB5D}" type="datetimeFigureOut">
              <a:rPr lang="en-US" smtClean="0"/>
              <a:t>6/15/19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EB0B3-290D-0847-9A40-8CB9F2427B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77577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B4D23-52C3-D042-BDFF-2CCD21AEFB5D}" type="datetimeFigureOut">
              <a:rPr lang="en-US" smtClean="0"/>
              <a:t>6/15/19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EB0B3-290D-0847-9A40-8CB9F2427B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7365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B4D23-52C3-D042-BDFF-2CCD21AEFB5D}" type="datetimeFigureOut">
              <a:rPr lang="en-US" smtClean="0"/>
              <a:t>6/15/19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EB0B3-290D-0847-9A40-8CB9F2427B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6041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B4D23-52C3-D042-BDFF-2CCD21AEFB5D}" type="datetimeFigureOut">
              <a:rPr lang="en-US" smtClean="0"/>
              <a:t>6/15/19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EB0B3-290D-0847-9A40-8CB9F2427B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08857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B4D23-52C3-D042-BDFF-2CCD21AEFB5D}" type="datetimeFigureOut">
              <a:rPr lang="en-US" smtClean="0"/>
              <a:t>6/15/19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EB0B3-290D-0847-9A40-8CB9F2427B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43184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B4D23-52C3-D042-BDFF-2CCD21AEFB5D}" type="datetimeFigureOut">
              <a:rPr lang="en-US" smtClean="0"/>
              <a:t>6/15/19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EB0B3-290D-0847-9A40-8CB9F2427B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3221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3B4D23-52C3-D042-BDFF-2CCD21AEFB5D}" type="datetimeFigureOut">
              <a:rPr lang="en-US" smtClean="0"/>
              <a:t>6/15/19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EEB0B3-290D-0847-9A40-8CB9F2427B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5233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SENSEI Hacking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Burlen Loring</a:t>
            </a:r>
            <a:br>
              <a:rPr lang="en-US" dirty="0"/>
            </a:br>
            <a:r>
              <a:rPr lang="en-US" dirty="0"/>
              <a:t>Lawrence Berkeley National Lab</a:t>
            </a:r>
          </a:p>
        </p:txBody>
      </p:sp>
    </p:spTree>
    <p:extLst>
      <p:ext uri="{BB962C8B-B14F-4D97-AF65-F5344CB8AC3E}">
        <p14:creationId xmlns:p14="http://schemas.microsoft.com/office/powerpoint/2010/main" val="3851154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SENSEI </a:t>
            </a:r>
            <a:r>
              <a:rPr lang="en-US" dirty="0" err="1"/>
              <a:t>Nyx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00151"/>
            <a:ext cx="4384675" cy="3394472"/>
          </a:xfrm>
        </p:spPr>
        <p:txBody>
          <a:bodyPr>
            <a:normAutofit fontScale="77500" lnSpcReduction="20000"/>
          </a:bodyPr>
          <a:lstStyle/>
          <a:p>
            <a:r>
              <a:rPr lang="en-US" dirty="0"/>
              <a:t>Tested </a:t>
            </a:r>
            <a:r>
              <a:rPr lang="en-US" dirty="0" err="1"/>
              <a:t>SENSEI+Nyx</a:t>
            </a:r>
            <a:r>
              <a:rPr lang="en-US" dirty="0"/>
              <a:t>. Added </a:t>
            </a:r>
            <a:r>
              <a:rPr lang="en-US" dirty="0" err="1"/>
              <a:t>Makefile</a:t>
            </a:r>
            <a:r>
              <a:rPr lang="en-US" dirty="0"/>
              <a:t> code to </a:t>
            </a:r>
            <a:r>
              <a:rPr lang="en-US" dirty="0" err="1"/>
              <a:t>Nyx</a:t>
            </a:r>
            <a:endParaRPr lang="en-US" dirty="0"/>
          </a:p>
          <a:p>
            <a:r>
              <a:rPr lang="en-US" dirty="0"/>
              <a:t>Fixed build bug in </a:t>
            </a:r>
            <a:r>
              <a:rPr lang="en-US" dirty="0" err="1"/>
              <a:t>AMReX</a:t>
            </a:r>
            <a:endParaRPr lang="en-US" dirty="0"/>
          </a:p>
          <a:p>
            <a:r>
              <a:rPr lang="en-US" dirty="0"/>
              <a:t>Fixed VTK, Python, &amp; Catalyst SENSEI installs on </a:t>
            </a:r>
            <a:r>
              <a:rPr lang="en-US" dirty="0" err="1"/>
              <a:t>cori</a:t>
            </a:r>
            <a:r>
              <a:rPr lang="en-US" dirty="0"/>
              <a:t> (</a:t>
            </a:r>
            <a:r>
              <a:rPr lang="en-US" dirty="0" err="1"/>
              <a:t>Libsim</a:t>
            </a:r>
            <a:r>
              <a:rPr lang="en-US" dirty="0"/>
              <a:t> will be fixed soon)</a:t>
            </a:r>
          </a:p>
          <a:p>
            <a:r>
              <a:rPr lang="en-US" dirty="0"/>
              <a:t>Did parallel run on </a:t>
            </a:r>
            <a:r>
              <a:rPr lang="en-US" dirty="0" err="1"/>
              <a:t>cori</a:t>
            </a:r>
            <a:endParaRPr lang="en-US" dirty="0"/>
          </a:p>
          <a:p>
            <a:r>
              <a:rPr lang="en-US" dirty="0"/>
              <a:t>Started Particle adaptor</a:t>
            </a:r>
          </a:p>
          <a:p>
            <a:r>
              <a:rPr lang="en-US" dirty="0"/>
              <a:t>Dug into block interface bug</a:t>
            </a:r>
          </a:p>
          <a:p>
            <a:endParaRPr lang="en-US" dirty="0"/>
          </a:p>
        </p:txBody>
      </p:sp>
      <p:pic>
        <p:nvPicPr>
          <p:cNvPr id="4" name="Picture 3" descr="nyx_grav_260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875" y="1200152"/>
            <a:ext cx="3556714" cy="3101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3995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SENSEI </a:t>
            </a:r>
            <a:r>
              <a:rPr lang="en-US" dirty="0" err="1"/>
              <a:t>WarpX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00151"/>
            <a:ext cx="4114800" cy="3394472"/>
          </a:xfrm>
        </p:spPr>
        <p:txBody>
          <a:bodyPr/>
          <a:lstStyle/>
          <a:p>
            <a:r>
              <a:rPr lang="en-US" dirty="0"/>
              <a:t>Work with </a:t>
            </a:r>
            <a:r>
              <a:rPr lang="en-US" dirty="0" err="1"/>
              <a:t>Lixin</a:t>
            </a:r>
            <a:r>
              <a:rPr lang="en-US" dirty="0"/>
              <a:t> on </a:t>
            </a:r>
            <a:r>
              <a:rPr lang="en-US" dirty="0" err="1"/>
              <a:t>config</a:t>
            </a:r>
            <a:r>
              <a:rPr lang="en-US" dirty="0"/>
              <a:t> and builds</a:t>
            </a:r>
          </a:p>
          <a:p>
            <a:r>
              <a:rPr lang="en-US" dirty="0"/>
              <a:t>Made runs on </a:t>
            </a:r>
            <a:r>
              <a:rPr lang="en-US" dirty="0" err="1"/>
              <a:t>cori</a:t>
            </a:r>
            <a:r>
              <a:rPr lang="en-US" dirty="0"/>
              <a:t> with updated installs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99000" y="1463280"/>
            <a:ext cx="3662679" cy="2861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1665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SENSEI In transit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Installed sensei 3 in transit branch w/ Estelle</a:t>
            </a:r>
          </a:p>
          <a:p>
            <a:r>
              <a:rPr lang="en-US" dirty="0"/>
              <a:t>Tested w/ her use case (1 sender many receiver) </a:t>
            </a:r>
          </a:p>
          <a:p>
            <a:r>
              <a:rPr lang="en-US" dirty="0"/>
              <a:t>Reported 2 bugs. MPI </a:t>
            </a:r>
            <a:r>
              <a:rPr lang="en-US" dirty="0" err="1"/>
              <a:t>Comm</a:t>
            </a:r>
            <a:r>
              <a:rPr lang="en-US" dirty="0"/>
              <a:t> not passed to Catalyst, Flex path </a:t>
            </a:r>
            <a:r>
              <a:rPr lang="en-US" dirty="0" err="1"/>
              <a:t>mpi</a:t>
            </a:r>
            <a:r>
              <a:rPr lang="en-US" dirty="0"/>
              <a:t> rank to block ratio</a:t>
            </a:r>
          </a:p>
        </p:txBody>
      </p:sp>
    </p:spTree>
    <p:extLst>
      <p:ext uri="{BB962C8B-B14F-4D97-AF65-F5344CB8AC3E}">
        <p14:creationId xmlns:p14="http://schemas.microsoft.com/office/powerpoint/2010/main" val="21641120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SENSEI + Sight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Got SENSEI compiled &amp; running with Catalyst + EGL (Thanks Dave D)</a:t>
            </a:r>
          </a:p>
        </p:txBody>
      </p:sp>
    </p:spTree>
    <p:extLst>
      <p:ext uri="{BB962C8B-B14F-4D97-AF65-F5344CB8AC3E}">
        <p14:creationId xmlns:p14="http://schemas.microsoft.com/office/powerpoint/2010/main" val="35999780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127</Words>
  <Application>Microsoft Macintosh PowerPoint</Application>
  <PresentationFormat>On-screen Show (16:9)</PresentationFormat>
  <Paragraphs>18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Calibri</vt:lpstr>
      <vt:lpstr>Office Theme</vt:lpstr>
      <vt:lpstr>SENSEI Hacking</vt:lpstr>
      <vt:lpstr>SENSEI Nyx</vt:lpstr>
      <vt:lpstr>SENSEI WarpX</vt:lpstr>
      <vt:lpstr>SENSEI In transit</vt:lpstr>
      <vt:lpstr>SENSEI + Sight</vt:lpstr>
    </vt:vector>
  </TitlesOfParts>
  <Company>Joe Inc</Company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SENSEI Hacking</dc:title>
  <dc:creator>Joe Joe</dc:creator>
  <cp:lastModifiedBy>Paul Navratil</cp:lastModifiedBy>
  <cp:revision>5</cp:revision>
  <dcterms:created xsi:type="dcterms:W3CDTF">2019-05-30T17:00:00Z</dcterms:created>
  <dcterms:modified xsi:type="dcterms:W3CDTF">2019-06-15T18:29:20Z</dcterms:modified>
</cp:coreProperties>
</file>