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12"/>
    <p:restoredTop sz="94624"/>
  </p:normalViewPr>
  <p:slideViewPr>
    <p:cSldViewPr snapToGrid="0" snapToObjects="1">
      <p:cViewPr varScale="1">
        <p:scale>
          <a:sx n="62" d="100"/>
          <a:sy n="62" d="100"/>
        </p:scale>
        <p:origin x="224" y="10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176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388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598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309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67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685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342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467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274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10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752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87F0F-AFB3-4B49-9791-B068BA6A5537}" type="datetimeFigureOut">
              <a:rPr lang="en-US" smtClean="0"/>
              <a:t>5/30/19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EF224-8FB0-E340-BB20-8BAD1F7D74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9906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spack/spack/pull/10753" TargetMode="External"/><Relationship Id="rId2" Type="http://schemas.openxmlformats.org/officeDocument/2006/relationships/hyperlink" Target="https://github.com/spack/spack/issues/11522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spack/spack/issues/11582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4650B2-9FE4-414C-A5EF-2587B8A7A386}"/>
              </a:ext>
            </a:extLst>
          </p:cNvPr>
          <p:cNvSpPr txBox="1"/>
          <p:nvPr/>
        </p:nvSpPr>
        <p:spPr>
          <a:xfrm>
            <a:off x="5511545" y="1937982"/>
            <a:ext cx="11689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/>
              <a:t>Black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A27CC3-25B1-EB40-A9C5-581A77549444}"/>
              </a:ext>
            </a:extLst>
          </p:cNvPr>
          <p:cNvSpPr txBox="1"/>
          <p:nvPr/>
        </p:nvSpPr>
        <p:spPr>
          <a:xfrm>
            <a:off x="3253426" y="3429000"/>
            <a:ext cx="5685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All good PowerPoint starts with black.</a:t>
            </a:r>
          </a:p>
        </p:txBody>
      </p:sp>
    </p:spTree>
    <p:extLst>
      <p:ext uri="{BB962C8B-B14F-4D97-AF65-F5344CB8AC3E}">
        <p14:creationId xmlns:p14="http://schemas.microsoft.com/office/powerpoint/2010/main" val="2350571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4320A-8BAC-7348-8637-1BE2D14C0A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Compiling VTK-m/Ascent on Stampede2 with </a:t>
            </a:r>
            <a:r>
              <a:rPr lang="en-US" dirty="0" err="1"/>
              <a:t>Spack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A49101-E643-8B4E-A50A-E2965EA178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Kenneth Moreland, Sandia National Laboratories</a:t>
            </a:r>
          </a:p>
        </p:txBody>
      </p:sp>
    </p:spTree>
    <p:extLst>
      <p:ext uri="{BB962C8B-B14F-4D97-AF65-F5344CB8AC3E}">
        <p14:creationId xmlns:p14="http://schemas.microsoft.com/office/powerpoint/2010/main" val="4157519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C0E4A-8810-394E-BBB7-CB0DB1AA3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1: </a:t>
            </a:r>
            <a:r>
              <a:rPr lang="en-US" dirty="0" err="1"/>
              <a:t>Spack</a:t>
            </a:r>
            <a:r>
              <a:rPr lang="en-US" dirty="0"/>
              <a:t> sets up compilers wrong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3E5239-E83A-774A-AF1E-A8A6868B34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Spack</a:t>
            </a:r>
            <a:r>
              <a:rPr lang="en-US" dirty="0"/>
              <a:t> finds </a:t>
            </a:r>
            <a:r>
              <a:rPr lang="en-US" dirty="0" err="1"/>
              <a:t>gcc</a:t>
            </a:r>
            <a:r>
              <a:rPr lang="en-US" dirty="0"/>
              <a:t> 6.3.0 and Intel 18.0.2 in your path</a:t>
            </a:r>
          </a:p>
          <a:p>
            <a:pPr lvl="1"/>
            <a:r>
              <a:rPr lang="en-US" dirty="0"/>
              <a:t>But, both rely on their respective module to be loaded</a:t>
            </a:r>
          </a:p>
          <a:p>
            <a:r>
              <a:rPr lang="en-US" dirty="0"/>
              <a:t>So, you download </a:t>
            </a:r>
            <a:r>
              <a:rPr lang="en-US" dirty="0" err="1"/>
              <a:t>Spack</a:t>
            </a:r>
            <a:r>
              <a:rPr lang="en-US" dirty="0"/>
              <a:t>, ask it to install a simple package (like </a:t>
            </a:r>
            <a:r>
              <a:rPr lang="en-US" dirty="0" err="1"/>
              <a:t>libelf</a:t>
            </a:r>
            <a:r>
              <a:rPr lang="en-US" dirty="0"/>
              <a:t>), and it fails with an error like</a:t>
            </a:r>
          </a:p>
          <a:p>
            <a:pPr lvl="1"/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configure: error: installation or configuration problem: C compiler cannot create executables.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907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7875F-2750-4443-AB7C-5D266D27E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1 Solution: Add module to compiler configuration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203471-4A33-7548-8CBC-7A7DF74835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Apparently </a:t>
            </a:r>
            <a:r>
              <a:rPr lang="en-US" dirty="0" err="1"/>
              <a:t>Spack</a:t>
            </a:r>
            <a:r>
              <a:rPr lang="en-US" dirty="0"/>
              <a:t> gets it on some systems (like Cray); not Stampede</a:t>
            </a:r>
          </a:p>
          <a:p>
            <a:r>
              <a:rPr lang="en-US" dirty="0"/>
              <a:t>This should be pushed back to the </a:t>
            </a:r>
            <a:r>
              <a:rPr lang="en-US" dirty="0" err="1"/>
              <a:t>Spack</a:t>
            </a:r>
            <a:r>
              <a:rPr lang="en-US" dirty="0"/>
              <a:t> team</a:t>
            </a:r>
          </a:p>
          <a:p>
            <a:r>
              <a:rPr lang="en-US" dirty="0"/>
              <a:t>From </a:t>
            </a:r>
            <a:r>
              <a:rPr lang="en-US" dirty="0" err="1"/>
              <a:t>compilers.yaml</a:t>
            </a:r>
            <a:r>
              <a:rPr lang="en-US" dirty="0"/>
              <a:t>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032120-FCC9-0944-A0BC-164E8A22A1EB}"/>
              </a:ext>
            </a:extLst>
          </p:cNvPr>
          <p:cNvSpPr txBox="1"/>
          <p:nvPr/>
        </p:nvSpPr>
        <p:spPr>
          <a:xfrm>
            <a:off x="381000" y="3164681"/>
            <a:ext cx="11430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- compiler: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environment: {}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extra_rpaths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[]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flags: {}</a:t>
            </a:r>
          </a:p>
          <a:p>
            <a:r>
              <a:rPr lang="en-US" dirty="0">
                <a:solidFill>
                  <a:schemeClr val="accent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modules: [intel/18.0.2]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operating_system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centos7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paths: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  cc: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icc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  cxx: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icpc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  f77: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ifort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  fc: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ifort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spec: intel@18.0.2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target: x86_64</a:t>
            </a:r>
          </a:p>
        </p:txBody>
      </p:sp>
    </p:spTree>
    <p:extLst>
      <p:ext uri="{BB962C8B-B14F-4D97-AF65-F5344CB8AC3E}">
        <p14:creationId xmlns:p14="http://schemas.microsoft.com/office/powerpoint/2010/main" val="645324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0B215-CD49-7143-8318-27F8EAE1C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2: </a:t>
            </a:r>
            <a:r>
              <a:rPr lang="en-US" dirty="0" err="1"/>
              <a:t>Spack</a:t>
            </a:r>
            <a:r>
              <a:rPr lang="en-US" dirty="0"/>
              <a:t> wants to compile </a:t>
            </a:r>
            <a:r>
              <a:rPr lang="en-US" dirty="0" err="1"/>
              <a:t>CMake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8AFD0-D3E4-3241-ADFD-6BB4FA1FF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point of </a:t>
            </a:r>
            <a:r>
              <a:rPr lang="en-US" dirty="0" err="1"/>
              <a:t>CMake</a:t>
            </a:r>
            <a:r>
              <a:rPr lang="en-US" dirty="0"/>
              <a:t> is that you have one thing that can manage configuration</a:t>
            </a:r>
          </a:p>
          <a:p>
            <a:r>
              <a:rPr lang="en-US" dirty="0" err="1"/>
              <a:t>Spack</a:t>
            </a:r>
            <a:r>
              <a:rPr lang="en-US" dirty="0"/>
              <a:t> wants to compile its own version, which requires the installation of about a dozen dependent packages (including </a:t>
            </a:r>
            <a:r>
              <a:rPr lang="en-US" dirty="0" err="1"/>
              <a:t>autotools</a:t>
            </a:r>
            <a:r>
              <a:rPr lang="en-US" dirty="0"/>
              <a:t>), which defeats the purpose</a:t>
            </a:r>
          </a:p>
          <a:p>
            <a:pPr lvl="1"/>
            <a:r>
              <a:rPr lang="en-US" dirty="0"/>
              <a:t>Also failed to build because </a:t>
            </a:r>
            <a:r>
              <a:rPr lang="en-US" dirty="0" err="1"/>
              <a:t>gnutils</a:t>
            </a:r>
            <a:r>
              <a:rPr lang="en-US" dirty="0"/>
              <a:t> couldn’t seem to get guile correctly</a:t>
            </a:r>
          </a:p>
          <a:p>
            <a:r>
              <a:rPr lang="en-US" dirty="0"/>
              <a:t>Many HPC systems (including Stampede) have </a:t>
            </a:r>
            <a:r>
              <a:rPr lang="en-US" dirty="0" err="1"/>
              <a:t>CMake</a:t>
            </a:r>
            <a:r>
              <a:rPr lang="en-US" dirty="0"/>
              <a:t> installed, and it is trivial to download and use your own binary (for x86 architecture)</a:t>
            </a:r>
          </a:p>
        </p:txBody>
      </p:sp>
    </p:spTree>
    <p:extLst>
      <p:ext uri="{BB962C8B-B14F-4D97-AF65-F5344CB8AC3E}">
        <p14:creationId xmlns:p14="http://schemas.microsoft.com/office/powerpoint/2010/main" val="15542674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BBF18-E06C-4845-936C-0E4A00076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2 Solution: Configure external packages for </a:t>
            </a:r>
            <a:r>
              <a:rPr lang="en-US" dirty="0" err="1"/>
              <a:t>CMake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5CC31-AEB3-D446-8C7E-09A887CD8D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can point to either an external module or executable for </a:t>
            </a:r>
            <a:r>
              <a:rPr lang="en-US" dirty="0" err="1"/>
              <a:t>CMake</a:t>
            </a:r>
            <a:endParaRPr lang="en-US" dirty="0"/>
          </a:p>
          <a:p>
            <a:r>
              <a:rPr lang="en-US" dirty="0"/>
              <a:t>Configuration is in </a:t>
            </a:r>
            <a:r>
              <a:rPr lang="en-US" dirty="0" err="1"/>
              <a:t>packages.yaml</a:t>
            </a:r>
            <a:endParaRPr lang="en-US" dirty="0"/>
          </a:p>
          <a:p>
            <a:r>
              <a:rPr lang="en-US" dirty="0"/>
              <a:t>It would save a lot of people a lot of time if </a:t>
            </a:r>
            <a:r>
              <a:rPr lang="en-US" dirty="0" err="1"/>
              <a:t>Spack</a:t>
            </a:r>
            <a:r>
              <a:rPr lang="en-US" dirty="0"/>
              <a:t> did this automatically.</a:t>
            </a:r>
          </a:p>
          <a:p>
            <a:pPr lvl="1"/>
            <a:r>
              <a:rPr lang="en-US" dirty="0" err="1"/>
              <a:t>CMake</a:t>
            </a:r>
            <a:r>
              <a:rPr lang="en-US" dirty="0"/>
              <a:t> is ubiquitous enough to have a special </a:t>
            </a:r>
            <a:r>
              <a:rPr lang="en-US" dirty="0" err="1"/>
              <a:t>CMake</a:t>
            </a:r>
            <a:r>
              <a:rPr lang="en-US" dirty="0"/>
              <a:t> set up like compilers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6890A0-772E-524B-8853-29DAD84079E6}"/>
              </a:ext>
            </a:extLst>
          </p:cNvPr>
          <p:cNvSpPr txBox="1"/>
          <p:nvPr/>
        </p:nvSpPr>
        <p:spPr>
          <a:xfrm>
            <a:off x="2209800" y="4422637"/>
            <a:ext cx="7772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packages: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cmake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modules: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cmake@3.10.2: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cmake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/3.10.2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paths: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cmake@3.9.6: ~/local/stow/cmake-3.9.6-Linux-x86_64 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buildable: False </a:t>
            </a:r>
          </a:p>
        </p:txBody>
      </p:sp>
    </p:spTree>
    <p:extLst>
      <p:ext uri="{BB962C8B-B14F-4D97-AF65-F5344CB8AC3E}">
        <p14:creationId xmlns:p14="http://schemas.microsoft.com/office/powerpoint/2010/main" val="4114145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D5E79-538B-1149-A230-286EC772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3: </a:t>
            </a:r>
            <a:r>
              <a:rPr lang="en-US" dirty="0" err="1"/>
              <a:t>Spack</a:t>
            </a:r>
            <a:r>
              <a:rPr lang="en-US" dirty="0"/>
              <a:t> Intel-</a:t>
            </a:r>
            <a:r>
              <a:rPr lang="en-US" dirty="0" err="1"/>
              <a:t>mpi</a:t>
            </a:r>
            <a:r>
              <a:rPr lang="en-US" dirty="0"/>
              <a:t> configuration broken for Stampede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9940C-65CF-1043-9131-8127780854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Spack</a:t>
            </a:r>
            <a:r>
              <a:rPr lang="en-US" dirty="0"/>
              <a:t> makes some assumptions about how Intel-</a:t>
            </a:r>
            <a:r>
              <a:rPr lang="en-US" dirty="0" err="1"/>
              <a:t>mpi</a:t>
            </a:r>
            <a:r>
              <a:rPr lang="en-US" dirty="0"/>
              <a:t> is installed that is violated with Stampede</a:t>
            </a:r>
          </a:p>
          <a:p>
            <a:r>
              <a:rPr lang="en-US" dirty="0"/>
              <a:t>Cyrus can provide more details</a:t>
            </a:r>
          </a:p>
        </p:txBody>
      </p:sp>
    </p:spTree>
    <p:extLst>
      <p:ext uri="{BB962C8B-B14F-4D97-AF65-F5344CB8AC3E}">
        <p14:creationId xmlns:p14="http://schemas.microsoft.com/office/powerpoint/2010/main" val="1485295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FEA09-07DF-2F41-A8B4-D2EED4881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3 Solution: Workaround by setting up mvapich2 to use Intel-</a:t>
            </a:r>
            <a:r>
              <a:rPr lang="en-US" dirty="0" err="1"/>
              <a:t>mpi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E127F-3D9C-1249-BEEE-3CFE97135B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Thanks to Cyrus for the solution!</a:t>
            </a:r>
          </a:p>
          <a:p>
            <a:r>
              <a:rPr lang="en-US" dirty="0" err="1"/>
              <a:t>Spack</a:t>
            </a:r>
            <a:r>
              <a:rPr lang="en-US" dirty="0"/>
              <a:t> has an open issue to address this</a:t>
            </a:r>
          </a:p>
          <a:p>
            <a:pPr lvl="1"/>
            <a:r>
              <a:rPr lang="en-US" dirty="0">
                <a:hlinkClick r:id="rId2"/>
              </a:rPr>
              <a:t>https://github.com/spack/spack/issues/11522</a:t>
            </a:r>
            <a:endParaRPr lang="en-US" dirty="0"/>
          </a:p>
          <a:p>
            <a:pPr lvl="1"/>
            <a:r>
              <a:rPr lang="en-US" dirty="0">
                <a:hlinkClick r:id="rId3"/>
              </a:rPr>
              <a:t>https://github.com/spack/spack/pull/10753</a:t>
            </a:r>
            <a:endParaRPr lang="en-US" dirty="0"/>
          </a:p>
          <a:p>
            <a:r>
              <a:rPr lang="en-US" dirty="0"/>
              <a:t>In </a:t>
            </a:r>
            <a:r>
              <a:rPr lang="en-US" dirty="0" err="1"/>
              <a:t>packages.yaml</a:t>
            </a:r>
            <a:r>
              <a:rPr lang="en-US" dirty="0"/>
              <a:t>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0CAB22-F5E5-484C-868F-AE86A73FFF47}"/>
              </a:ext>
            </a:extLst>
          </p:cNvPr>
          <p:cNvSpPr txBox="1"/>
          <p:nvPr/>
        </p:nvSpPr>
        <p:spPr>
          <a:xfrm>
            <a:off x="2895600" y="4110477"/>
            <a:ext cx="6400800" cy="2587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packages: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all: 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providers: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 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mpi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    - mvapich2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mvapich2: 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buildable: False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dirty="0">
                <a:solidFill>
                  <a:schemeClr val="accent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modules: </a:t>
            </a:r>
          </a:p>
          <a:p>
            <a:r>
              <a:rPr lang="en-US" dirty="0">
                <a:solidFill>
                  <a:schemeClr val="accent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mvapich2: impi</a:t>
            </a:r>
          </a:p>
        </p:txBody>
      </p:sp>
    </p:spTree>
    <p:extLst>
      <p:ext uri="{BB962C8B-B14F-4D97-AF65-F5344CB8AC3E}">
        <p14:creationId xmlns:p14="http://schemas.microsoft.com/office/powerpoint/2010/main" val="1780808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354BB-B9EA-9C42-BF4F-B313BBB5E3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4: Executables compiled with Intel compiler module need module loaded to run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7D8E80-ABD0-CE45-96DD-78BD3772BD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Ascent needs the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python</a:t>
            </a:r>
            <a:r>
              <a:rPr lang="en-US" dirty="0"/>
              <a:t> module and several other related modules</a:t>
            </a:r>
          </a:p>
          <a:p>
            <a:r>
              <a:rPr lang="en-US" dirty="0"/>
              <a:t>If python is compiled with the intel compiler on Stampede2 (with, for example, the intel/18.0.2 module), you need that compiler module loaded to run</a:t>
            </a:r>
          </a:p>
          <a:p>
            <a:pPr lvl="1"/>
            <a:r>
              <a:rPr lang="en-US" dirty="0"/>
              <a:t>Otherwise you get: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error while loading shared libraries: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libimf.so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cannot open shared object file: No such file or directory</a:t>
            </a:r>
          </a:p>
          <a:p>
            <a:r>
              <a:rPr lang="en-US" dirty="0"/>
              <a:t>This happens in modules like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py-setuptools</a:t>
            </a:r>
            <a:r>
              <a:rPr lang="en-US" dirty="0"/>
              <a:t>, which run python scripts but do not compile anything</a:t>
            </a:r>
          </a:p>
          <a:p>
            <a:pPr lvl="1"/>
            <a:r>
              <a:rPr lang="en-US" dirty="0"/>
              <a:t>Nothing compiled, no compiler module loaded</a:t>
            </a:r>
          </a:p>
        </p:txBody>
      </p:sp>
    </p:spTree>
    <p:extLst>
      <p:ext uri="{BB962C8B-B14F-4D97-AF65-F5344CB8AC3E}">
        <p14:creationId xmlns:p14="http://schemas.microsoft.com/office/powerpoint/2010/main" val="1125286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2E7D7-A703-7A4F-80CE-9CEEABF84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4 Solution: Set compiler configuration to add </a:t>
            </a:r>
            <a:r>
              <a:rPr lang="en-US" dirty="0" err="1"/>
              <a:t>rpath</a:t>
            </a:r>
            <a:r>
              <a:rPr lang="en-US" dirty="0"/>
              <a:t> to compiler-provided libraries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AD6B4-FB51-0A42-839D-40DCEF9ED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Using </a:t>
            </a:r>
            <a:r>
              <a:rPr lang="en-US" dirty="0">
                <a:latin typeface="+mj-lt"/>
              </a:rPr>
              <a:t>--dirty</a:t>
            </a:r>
            <a:r>
              <a:rPr lang="en-US" dirty="0"/>
              <a:t> flag to </a:t>
            </a:r>
            <a:r>
              <a:rPr lang="en-US" dirty="0" err="1"/>
              <a:t>spack</a:t>
            </a:r>
            <a:r>
              <a:rPr lang="en-US" dirty="0"/>
              <a:t> might also work</a:t>
            </a:r>
          </a:p>
          <a:p>
            <a:r>
              <a:rPr lang="en-US" dirty="0"/>
              <a:t>Open </a:t>
            </a:r>
            <a:r>
              <a:rPr lang="en-US" dirty="0" err="1"/>
              <a:t>Spack</a:t>
            </a:r>
            <a:r>
              <a:rPr lang="en-US" dirty="0"/>
              <a:t> issue: </a:t>
            </a:r>
            <a:r>
              <a:rPr lang="en-US" dirty="0">
                <a:hlinkClick r:id="rId2"/>
              </a:rPr>
              <a:t>https://github.com/spack/spack/issues/11582</a:t>
            </a:r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5FAEF1-E4E5-6843-BE39-1A058C1DD7CC}"/>
              </a:ext>
            </a:extLst>
          </p:cNvPr>
          <p:cNvSpPr txBox="1"/>
          <p:nvPr/>
        </p:nvSpPr>
        <p:spPr>
          <a:xfrm>
            <a:off x="381000" y="2887682"/>
            <a:ext cx="1143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- compiler: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environment: {}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extra_rpaths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dirty="0">
                <a:solidFill>
                  <a:schemeClr val="accent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- /opt/intel/compilers_and_libraries_2018.2.199/</a:t>
            </a:r>
            <a:r>
              <a:rPr lang="en-US" dirty="0" err="1">
                <a:solidFill>
                  <a:schemeClr val="accent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solidFill>
                  <a:schemeClr val="accent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/compiler/lib/intel64_lin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flags: {}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modules: [intel/18.0.2]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operating_system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centos7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paths: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cc: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icc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cxx: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icpc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f77: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ifort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  fc: /opt/intel/compilers_and_libraries_2018.2.199/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linux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/bin/intel64/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ifort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spec: intel@18.0.2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target: x86_64</a:t>
            </a:r>
          </a:p>
        </p:txBody>
      </p:sp>
    </p:spTree>
    <p:extLst>
      <p:ext uri="{BB962C8B-B14F-4D97-AF65-F5344CB8AC3E}">
        <p14:creationId xmlns:p14="http://schemas.microsoft.com/office/powerpoint/2010/main" val="3064388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51B4C-11BD-7144-AE5D-3F2E3BEB8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5: Ascent package in </a:t>
            </a:r>
            <a:r>
              <a:rPr lang="en-US" dirty="0" err="1"/>
              <a:t>Spack</a:t>
            </a:r>
            <a:r>
              <a:rPr lang="en-US" dirty="0"/>
              <a:t> does not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11021-E76A-754C-94B7-8A1398046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Ironic since Ascent source build scripts use </a:t>
            </a:r>
            <a:r>
              <a:rPr lang="en-US" dirty="0" err="1"/>
              <a:t>Spack</a:t>
            </a:r>
            <a:r>
              <a:rPr lang="en-US" dirty="0"/>
              <a:t> for compiling</a:t>
            </a:r>
          </a:p>
          <a:p>
            <a:pPr lvl="1"/>
            <a:r>
              <a:rPr lang="en-US" dirty="0"/>
              <a:t>But the Ascent build wants to pull its own version of </a:t>
            </a:r>
            <a:r>
              <a:rPr lang="en-US" dirty="0" err="1"/>
              <a:t>Spack</a:t>
            </a:r>
            <a:r>
              <a:rPr lang="en-US" dirty="0"/>
              <a:t> and attempt to add patches to get it to work in known places</a:t>
            </a:r>
          </a:p>
          <a:p>
            <a:r>
              <a:rPr lang="en-US" dirty="0"/>
              <a:t>I don’t want to do that because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I want my Ascent build to work with other things I build with </a:t>
            </a:r>
            <a:r>
              <a:rPr lang="en-US" dirty="0" err="1"/>
              <a:t>Spack</a:t>
            </a:r>
            <a:endParaRPr lang="en-US" dirty="0"/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It is easier to fix </a:t>
            </a:r>
            <a:r>
              <a:rPr lang="en-US" dirty="0" err="1"/>
              <a:t>Spack</a:t>
            </a:r>
            <a:r>
              <a:rPr lang="en-US" dirty="0"/>
              <a:t> issues in my own environment rather than Ascent’s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dirty="0"/>
              <a:t>I would rather submit fixes to </a:t>
            </a:r>
            <a:r>
              <a:rPr lang="en-US" dirty="0" err="1"/>
              <a:t>Spack</a:t>
            </a:r>
            <a:r>
              <a:rPr lang="en-US" dirty="0"/>
              <a:t> and have it fixed for everyone than submit to Ascent and have it work only for Ascent builds</a:t>
            </a:r>
          </a:p>
          <a:p>
            <a:r>
              <a:rPr lang="en-US" dirty="0"/>
              <a:t>Main issue is that Ascent requires specific commits for VTK-m, which are not captured in the </a:t>
            </a:r>
            <a:r>
              <a:rPr lang="en-US" dirty="0" err="1"/>
              <a:t>Spack</a:t>
            </a:r>
            <a:r>
              <a:rPr lang="en-US" dirty="0"/>
              <a:t> repository</a:t>
            </a:r>
          </a:p>
        </p:txBody>
      </p:sp>
    </p:spTree>
    <p:extLst>
      <p:ext uri="{BB962C8B-B14F-4D97-AF65-F5344CB8AC3E}">
        <p14:creationId xmlns:p14="http://schemas.microsoft.com/office/powerpoint/2010/main" val="12958735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EBA18-9BF6-324C-BBA3-245CCC1DF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Issue 5 Solution: WIP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20C99-9ECB-814F-B8CD-3C23A19C37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 was working on attempting to set up a version 0.4.0 package of Ascent</a:t>
            </a:r>
          </a:p>
          <a:p>
            <a:r>
              <a:rPr lang="en-US" dirty="0"/>
              <a:t>Requires setting up dependencies to correct versions of VTK-m and VTK-h</a:t>
            </a:r>
          </a:p>
          <a:p>
            <a:pPr lvl="1"/>
            <a:r>
              <a:rPr lang="en-US" dirty="0"/>
              <a:t>These might be “random” git commits.</a:t>
            </a:r>
          </a:p>
          <a:p>
            <a:r>
              <a:rPr lang="en-US" dirty="0"/>
              <a:t>This should be easier to manage once VTK-m and VTK-h merge.</a:t>
            </a:r>
          </a:p>
        </p:txBody>
      </p:sp>
    </p:spTree>
    <p:extLst>
      <p:ext uri="{BB962C8B-B14F-4D97-AF65-F5344CB8AC3E}">
        <p14:creationId xmlns:p14="http://schemas.microsoft.com/office/powerpoint/2010/main" val="15746699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1002</Words>
  <Application>Microsoft Macintosh PowerPoint</Application>
  <PresentationFormat>Widescreen</PresentationFormat>
  <Paragraphs>94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Courier New</vt:lpstr>
      <vt:lpstr>Office Theme</vt:lpstr>
      <vt:lpstr>PowerPoint Presentation</vt:lpstr>
      <vt:lpstr>Compiling VTK-m/Ascent on Stampede2 with Spack</vt:lpstr>
      <vt:lpstr>Issue 1: Spack sets up compilers wrong</vt:lpstr>
      <vt:lpstr>Issue 1 Solution: Add module to compiler configuration</vt:lpstr>
      <vt:lpstr>Issue 2: Spack wants to compile CMake</vt:lpstr>
      <vt:lpstr>Issue 2 Solution: Configure external packages for CMake</vt:lpstr>
      <vt:lpstr>Issue 3: Spack Intel-mpi configuration broken for Stampede</vt:lpstr>
      <vt:lpstr>Issue 3 Solution: Workaround by setting up mvapich2 to use Intel-mpi</vt:lpstr>
      <vt:lpstr>Issue 4: Executables compiled with Intel compiler module need module loaded to run</vt:lpstr>
      <vt:lpstr>Issue 4 Solution: Set compiler configuration to add rpath to compiler-provided libraries</vt:lpstr>
      <vt:lpstr>Issue 5: Ascent package in Spack does not work</vt:lpstr>
      <vt:lpstr>Issue 5 Solution: WIP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Compiling VTK-m/Ascent on Stampede2 with Spack</dc:title>
  <dc:creator>Microsoft Office User</dc:creator>
  <cp:lastModifiedBy>Microsoft Office User</cp:lastModifiedBy>
  <cp:revision>9</cp:revision>
  <dcterms:created xsi:type="dcterms:W3CDTF">2019-05-30T16:03:44Z</dcterms:created>
  <dcterms:modified xsi:type="dcterms:W3CDTF">2019-05-30T17:09:05Z</dcterms:modified>
</cp:coreProperties>
</file>