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FCC71-3195-E342-AA30-7DAA049FA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276DA1-7729-6045-A86E-7652E3A2D5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6D088-28B5-1049-889C-667BD28BB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1D20B-EC15-DB45-9E45-A5D7CF149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E084FA-00E3-DE4E-850D-8ED80D52A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29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E5D08-EDD6-1644-A35A-43B9463A3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785EA6-6ADD-6641-AA81-3DE0AFBFE2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08352-71D4-C94D-8E6F-1D585DED8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A41DD4-4A83-584D-978F-2FBDA1087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544CB-5321-A34D-88E1-3B2CA9808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56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C2BFD-F4D9-4D46-8366-B8E22D13A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3A3F6-51D8-644B-A874-8C9F3A92E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A63003-2D40-EB40-835F-5F4E29896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702CF-CE4D-1042-8120-32518FCF8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561F4F-B2F6-C142-963A-431BBD57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915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68AEC-105C-3248-8CF0-A50EED866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7FB9B-284F-1D48-A143-0B7EABA69D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828D46-EC5F-9D4C-9A56-557F61675E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5D5327-6E85-CD4D-B21D-7D8742E0A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98167B-55BC-F044-AAAA-014BDD15F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C51F64-4B6D-104F-B6E5-20B1D7F17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999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38EC9-DFE7-9244-A428-CAF38E506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2F32F6-7D6E-C84D-9132-63F7DF25C0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6204AB-1E41-5B45-943C-F221B3C53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BCC7F1-0505-434D-9DC8-091DED320A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1D2479-2FA6-A84B-ABFB-38D1A65B08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B5AF44-8BFB-6040-9760-BF2457C37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3CA42E-31D1-7141-84CA-ED0754922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F6CD41-87E0-3749-92DC-FF354E51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3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D968B-51DC-F14A-ACAC-B290E88F5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0BA23D-2367-E34E-9E09-81D9744C7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55D076-A835-5645-8D58-E48ABA7CD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DA2EBE-38BE-EF4F-9701-524F6ED65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154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355031-96C4-6944-B9E8-741C850A5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D0BB37D-B594-4A4E-8BE6-780117764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C03117-30A4-084A-9A34-60439A09E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171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6F8A3-A9AB-9248-975D-F82CA82F9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58E68-0894-1A4E-BE3A-5FD50076D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5B53D6-EE6C-C242-9BAC-6D9C1040D9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ABA949-B340-E947-86BF-943B176A2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8ADAD-3C14-C14D-818E-F6A456186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39F260-8026-A74F-85F1-843AA8E0A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463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5C913-862C-154E-85A0-545F992D0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DCB453-8E40-D94C-8542-69B9089CBA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A7C839-63E2-114A-B2C1-C7B4A2DB86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EBF54A-0084-8645-9F0F-3247A14DB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7EAF8F-FA6B-E84F-B2F6-2DAE8A5EB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A193E9-3ECC-FE4A-889D-204051EBD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256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0F765-121C-5A45-A3CB-2F013B406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BEBE9F-10FD-884B-86EA-37E84DB348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537D8-60D3-774E-9420-4AD8C2715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47E2EB-43D4-B54F-B994-0F4A07505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01DCE-5A94-8F48-8C9A-2043ED54F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878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8C3C11-07FD-A843-86F2-EDD0F5C489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705C38-2C35-494A-896A-F9AB3F1284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080DAA-AEB7-A446-8A8E-080CB018A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8C15A6-6B94-0646-8449-5C1C7B750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F99F27-66E1-F942-84E1-5C320B597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149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BEF8DD-9EB6-FA48-B3B4-330D3415C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AA554-22AC-C046-A13F-355E26B80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EE5809-75FC-DC4D-828E-4C599E1917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31297-93B2-0D45-960C-4807060D8B4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B9D98E-A000-FE4D-819E-4437769DCD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A7288-0932-7D4F-8281-7C6EA5B341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56C7-90B4-6D47-A5D1-3E505562E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902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FD03D-7976-C344-B794-FB312A1617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Path traced volume rendering with </a:t>
            </a:r>
            <a:r>
              <a:rPr lang="en-US" dirty="0" err="1"/>
              <a:t>OpenVKL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2901EE-5B9D-8A42-AB3C-C44A1604DC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Greg Johnson, Jeff Amstutz, Bruce </a:t>
            </a:r>
            <a:r>
              <a:rPr lang="en-US" dirty="0" err="1"/>
              <a:t>Cherniak</a:t>
            </a:r>
            <a:r>
              <a:rPr lang="en-US" dirty="0"/>
              <a:t>, Carson Brownlee</a:t>
            </a:r>
          </a:p>
        </p:txBody>
      </p:sp>
    </p:spTree>
    <p:extLst>
      <p:ext uri="{BB962C8B-B14F-4D97-AF65-F5344CB8AC3E}">
        <p14:creationId xmlns:p14="http://schemas.microsoft.com/office/powerpoint/2010/main" val="2711264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5E2C5-4F94-3345-8FAD-1648BDE4C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Path traced volume rendering with </a:t>
            </a:r>
            <a:r>
              <a:rPr lang="en-US" dirty="0" err="1"/>
              <a:t>OpenVKL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FC299-6466-274D-8355-29072F4CF1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4"/>
            <a:ext cx="10515599" cy="4753851"/>
          </a:xfrm>
        </p:spPr>
        <p:txBody>
          <a:bodyPr/>
          <a:lstStyle/>
          <a:p>
            <a:r>
              <a:rPr lang="en-US" dirty="0" err="1"/>
              <a:t>OpenVKL</a:t>
            </a:r>
            <a:r>
              <a:rPr lang="en-US" dirty="0"/>
              <a:t> API / capability discussions with several teams</a:t>
            </a:r>
          </a:p>
          <a:p>
            <a:pPr lvl="1"/>
            <a:r>
              <a:rPr lang="en-US" dirty="0"/>
              <a:t>Visualization use cases</a:t>
            </a:r>
          </a:p>
          <a:p>
            <a:pPr lvl="1"/>
            <a:r>
              <a:rPr lang="en-US" dirty="0"/>
              <a:t>Simulation use cases</a:t>
            </a:r>
          </a:p>
          <a:p>
            <a:r>
              <a:rPr lang="en-US" dirty="0"/>
              <a:t>Explored faster / better random number generation for improved rendering convergence</a:t>
            </a:r>
          </a:p>
          <a:p>
            <a:r>
              <a:rPr lang="en-US" dirty="0"/>
              <a:t>Added directional lights to example renderer</a:t>
            </a:r>
          </a:p>
          <a:p>
            <a:r>
              <a:rPr lang="en-US" dirty="0"/>
              <a:t>In progress: improving sampling efficiency / rendering speed through the “ray iterator” VKL API interface</a:t>
            </a:r>
          </a:p>
        </p:txBody>
      </p:sp>
    </p:spTree>
    <p:extLst>
      <p:ext uri="{BB962C8B-B14F-4D97-AF65-F5344CB8AC3E}">
        <p14:creationId xmlns:p14="http://schemas.microsoft.com/office/powerpoint/2010/main" val="1471188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CCF63E-5A75-C94C-9B72-17F417F3A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993" y="321734"/>
            <a:ext cx="2491182" cy="29051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80444-CB6C-484C-B3B1-05CA0170F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87" y="3631096"/>
            <a:ext cx="3957792" cy="276056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2A6435-D4DC-224D-9E7B-496AECA652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4285" y="321734"/>
            <a:ext cx="2974261" cy="606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00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72</Words>
  <Application>Microsoft Macintosh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Path traced volume rendering with OpenVKL</vt:lpstr>
      <vt:lpstr>Path traced volume rendering with OpenVKL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Path traced volume rendering with OpenVKL</dc:title>
  <dc:creator>Johnson, Greg P</dc:creator>
  <cp:lastModifiedBy>Johnson, Greg P</cp:lastModifiedBy>
  <cp:revision>2</cp:revision>
  <dcterms:created xsi:type="dcterms:W3CDTF">2019-05-30T16:10:36Z</dcterms:created>
  <dcterms:modified xsi:type="dcterms:W3CDTF">2019-05-30T16:14:05Z</dcterms:modified>
</cp:coreProperties>
</file>