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>
        <p:scale>
          <a:sx n="99" d="100"/>
          <a:sy n="99" d="100"/>
        </p:scale>
        <p:origin x="1600" y="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1DF53-38C4-F440-A604-70DED70EF5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1B2EC4-24E7-DF49-B670-ECCFC3EDAE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0B582-4A6F-5C44-8C5A-C04F9930A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A89608-F63E-AC45-832D-7B1B894B6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40A1C-0FDF-604C-9D4B-6DF3223FD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56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48D6A-A003-8B4F-9F89-E3AF24567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629F5-6DA3-A544-B771-337CE0511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C2ED7-437A-814D-8954-45B953D36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FB9B0-FECE-6C4D-AFA3-B6F687073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B8DB88-5B8D-8844-A00B-2934DAADD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234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DD327-E02A-F948-BA57-6F2A383BC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2F5C6-9EB5-1E48-8096-DF572A6F55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517318-26E2-844A-99DF-3CE8AD39C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AF8E2-19A9-004B-B353-EE740BF24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DBD83-9140-F940-9CD7-6C8EB6E94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678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F8FEB-8761-5D4C-A36E-7C5A0683B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867D4-CEA5-CB4D-80D0-EFC07BF41E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F9B222-70A6-C34D-924C-9C90670D8A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68DE44-240C-314B-BF17-729A54514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1E3E5F-53D8-D94E-848D-6BD05EADA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5787CD-E79E-5045-8D1B-B755EF412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065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5FDF8-CA12-784C-A6C1-0C8AA6763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6B9725-8AF4-BC45-9D10-84B4A1431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C64B98-8EAF-3B44-9387-1418F5B58A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1E897F-E2D1-8148-AA9E-F43D52F941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F7A2F1-13C8-1440-8441-585B6A3633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78C1A2-FC9B-C048-80D0-09613C690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769C3D-D859-3342-9D4D-A6C75193D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F6D392-8693-A046-90EB-813BFB484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22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68D28-28B1-C24A-8D6B-93AEA565C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22C177-0B11-A148-8606-60771AE60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224CEF-9B44-794B-AEA9-EAE5ED2DA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1F7AB8-48BA-D242-B8AB-99800C398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224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0ABFC9-1384-C346-9025-651087273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90625F-D697-1242-B152-B84F18A4F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DD3D72-6728-0C4D-98A9-FDDFB39BB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280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53FF4-4FD1-F645-AE34-358C29E2B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C2D8E-A411-124B-BD23-8A2BF12CE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FF0AF4-F69B-7B44-86BD-AF37DA3C6F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15D675-80F5-E440-B013-B00DACECF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CC26BB-3183-A644-9BE3-3E1776B3D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DB1B7D-E6E0-4549-8435-3C000D43A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63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9B42B-AEB0-6C48-AC45-37719C4DB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336350-D3A7-0543-B269-923864B731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46F0C8-9E41-2D4D-AF7A-C7C6D72778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CED0AA-E4AB-1A41-89CE-6096C457B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5183FE-60FE-3C48-AE5C-B36CAC464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0D70D4-2667-1348-B389-26DE371A2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555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EF3FA-91BF-624B-8B93-8B35570DA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FEAFAD-FEF9-CA47-9E71-2E9A91D960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EE6F7-E0C0-624E-879F-6A6DA7F1D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2A0D5-59FC-DC45-8303-CEE11EAA9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3B039-6F88-BC4E-AB60-4D7F8CBA5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208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F6A24B-F441-874E-8F02-DC53BF86B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DE2314-6D54-5B42-84E2-59938DDC2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1103E-F2E6-1A40-B4C2-E043612D4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F7B5D-28DD-5540-9EC5-9C1EA645F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A8694-073C-3749-B50C-3B67F266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132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14A526-FC5A-AA4B-896B-3F673088D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0BD769-D56E-7346-979A-73B5E9C5B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AD12FA-6511-5C4E-A39B-68AAA6E477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FBCD8-F06D-834F-8819-3D0C86C9744F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26017-E6CF-B845-8D1E-3CE7A3D91F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0EC1F4-C1D9-494C-B150-D4382FB856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DB1C6-A8EB-8245-9FC2-03C51712B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005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22648-6232-AC4E-99FB-B6571C173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err="1">
                <a:latin typeface="Baskerville" panose="02020502070401020303" pitchFamily="18" charset="0"/>
                <a:ea typeface="Baskerville" panose="02020502070401020303" pitchFamily="18" charset="0"/>
              </a:rPr>
              <a:t>ParaView</a:t>
            </a:r>
            <a:r>
              <a:rPr lang="en-US" sz="6000" dirty="0">
                <a:latin typeface="Baskerville" panose="02020502070401020303" pitchFamily="18" charset="0"/>
                <a:ea typeface="Baskerville" panose="02020502070401020303" pitchFamily="18" charset="0"/>
              </a:rPr>
              <a:t> </a:t>
            </a:r>
            <a:r>
              <a:rPr lang="en-US" sz="6000" dirty="0" err="1">
                <a:latin typeface="Baskerville" panose="02020502070401020303" pitchFamily="18" charset="0"/>
                <a:ea typeface="Baskerville" panose="02020502070401020303" pitchFamily="18" charset="0"/>
              </a:rPr>
              <a:t>OSPRay</a:t>
            </a:r>
            <a:r>
              <a:rPr lang="en-US" sz="6000" dirty="0">
                <a:latin typeface="Baskerville" panose="02020502070401020303" pitchFamily="18" charset="0"/>
                <a:ea typeface="Baskerville" panose="02020502070401020303" pitchFamily="18" charset="0"/>
              </a:rPr>
              <a:t> GUI revamp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37BDBB-28CD-584C-94A2-D8ED08B2A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76529"/>
            <a:ext cx="6502758" cy="4584880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Plan for next gen (OSP 2.0) PV 6.0 GUI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Designed simplified user controls renderer settings</a:t>
            </a:r>
          </a:p>
          <a:p>
            <a:pPr lvl="1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MR for runtime streaming switching</a:t>
            </a:r>
          </a:p>
          <a:p>
            <a:pPr lvl="1"/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OSPRay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level Prototype for basic shading modes (AO no lights) in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OSPRay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2.0</a:t>
            </a:r>
          </a:p>
          <a:p>
            <a:pPr lvl="1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Early prototype preset modes in PV GUI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Discussed missing feature support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Discussed new path traced volume rendering controls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Debugged mac linking issues with 1.8.5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715B10-497B-1F4E-BF58-3392CBD81C45}"/>
              </a:ext>
            </a:extLst>
          </p:cNvPr>
          <p:cNvSpPr txBox="1"/>
          <p:nvPr/>
        </p:nvSpPr>
        <p:spPr>
          <a:xfrm>
            <a:off x="1378040" y="1388825"/>
            <a:ext cx="8680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Carson Brownlee, Dave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Demarle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, Jeff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Amstutz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AAB981-5224-0D4A-BABF-352FCADA0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7373" y="1758157"/>
            <a:ext cx="3826427" cy="256501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543DCA-09F7-5D46-9156-8E39DA293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4375" y="4312410"/>
            <a:ext cx="3192422" cy="253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11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73</Words>
  <Application>Microsoft Macintosh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Baskerville</vt:lpstr>
      <vt:lpstr>Calibri</vt:lpstr>
      <vt:lpstr>Calibri Light</vt:lpstr>
      <vt:lpstr>Office Theme</vt:lpstr>
      <vt:lpstr>ParaView OSPRay GUI revamp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ParaView OSPRay GUI revamp</dc:title>
  <dc:creator>Microsoft Office User</dc:creator>
  <cp:lastModifiedBy>Microsoft Office User</cp:lastModifiedBy>
  <cp:revision>5</cp:revision>
  <dcterms:created xsi:type="dcterms:W3CDTF">2019-05-30T15:26:46Z</dcterms:created>
  <dcterms:modified xsi:type="dcterms:W3CDTF">2019-05-30T17:22:18Z</dcterms:modified>
</cp:coreProperties>
</file>