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232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DEC1C-8C5A-4C50-BE14-54A3C9AC7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5B025D-FD4B-4017-84C2-E22E456174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C48F1E-6D54-41D3-B4D8-189CFE9D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AAE71D-82E5-449B-AB2F-8CB59E9E9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607FB-5977-4698-8D6E-5B03B4F6F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103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53624-2F0C-4FA2-8EA1-F0A75D416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0A949-4C0C-43F9-AE8D-7E3A76F99E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DF3E9A-1132-4C97-84B7-FAC9CE66F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47A26-D2FD-4E18-9DF3-9084D0DDF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39C091-6ACC-4102-AE4A-4B8ECD7A2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579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51882-E7C8-441B-844A-1462AB373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ECED43-847A-4234-943C-E72379DB65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B53E-9016-4AEC-99CB-6ABCE5D96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F20D3-2D19-4C56-8CDA-62B74ADCE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048FD5-1972-4FE3-9E5F-1CC30EC4B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444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93E4D-1594-43C1-B0DF-04F51E206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4BDE4-6A74-473D-BAC6-81F833A481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7BFE9D-4760-4EA4-B299-60B91E4171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899B9-32FE-4B58-B1D4-99B422950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8CB9FF-3D9D-46D9-80D0-E630535CD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8D5D14-089B-4207-8926-68BBEE526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182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7CE4F-79F2-467D-B231-AA3C2E708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F079-EB1B-4E22-A02C-B37B3B650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07E108-2307-47F8-B337-5654390C9D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B69AE6-FD1D-405B-8E02-6128433E60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683AE7-1918-4BD7-B9CA-F99199C513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7C05D9-96A9-499B-8BAC-AC83A0C70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E0F220-4F85-4465-B725-5F3D4554B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F78AC6-3C26-4B14-A14E-153B54A00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154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A50D2-D1FE-4A8A-BCE7-737A4A6B2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54DDF0-037B-4754-9A0C-2D09ED300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E13527-5748-4069-A08E-3A3FB771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213974-C4ED-4CD9-8E61-54A409977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176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56E851-0EEE-430C-92B0-764972330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FD6FD9-2EA8-402A-B4DA-A65BBB652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10BC3D-AB24-44A7-BDE4-703445D36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841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F60EA-3485-443B-872B-B9F6E53ED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CC3E6-3BB1-4C0A-B406-9FE15127D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5C9BE8-998D-4DAF-8A9E-250AA7574F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741C96-1006-4D7B-8512-88F94AE0F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A434DB-4C0D-4F9A-88E5-345311EDC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A3909C-9744-4BD7-8830-E899D4814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535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FE983-C7B9-4B25-9412-CC6E1BF83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72ECAD-68B5-4603-9601-B6C9B71A1D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3CD85B-1DE3-43E5-90E7-52BE7B8103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058586-F65F-48A2-8C8C-B43E48B22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BC6FA-C8AA-45BB-8AFA-A4376C5FC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A3E1C-838B-4C07-9DBE-B43FC4FE3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89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A9848-880A-4EE5-BC69-E39D8CC4F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070C52-4B02-40DC-AD9F-9CFE7CD5CB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6891A-237B-4504-B16E-F5928BB3D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28796-E7C8-4FBA-80B3-523AB9794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C5FB8-73D7-409C-960A-21CB6B154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63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0F083F9-8379-4D6C-9850-8A69A45D56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115B37-8BA9-4ED7-9BC7-201C70FFF6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12EEB-953B-4EC2-BCC1-D53110DEA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97644F-39F1-479D-BA36-968033C60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2D65E-7F44-47C5-AD55-FAE2FA110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916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FCA7EB-3CDA-4D23-BC16-AF112CBE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92AF5A-CD4C-4703-9612-2795E766D3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570BB7-272E-4584-8633-C2C8B01926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940EB-E414-423B-807D-76C5618337DE}" type="datetimeFigureOut">
              <a:rPr lang="en-US" smtClean="0"/>
              <a:t>6/15/19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BB6593-7146-48C4-94E6-90257F6A70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F83FDE-3049-4DDF-BEFB-04C290EF55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5A0C9-06AC-46AE-8408-844B6A094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96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5C0BE-125B-A94C-A00E-686E88E95C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MPM Particle Sim + Galaxy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4C1988-E099-5C4F-8348-3AA52935D2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Krisha</a:t>
            </a:r>
            <a:r>
              <a:rPr lang="en-US" dirty="0"/>
              <a:t> Kumar, University of Texas at Austin</a:t>
            </a:r>
          </a:p>
          <a:p>
            <a:r>
              <a:rPr lang="en-US" dirty="0"/>
              <a:t>Dave Semeraro, TACC</a:t>
            </a:r>
          </a:p>
          <a:p>
            <a:r>
              <a:rPr lang="en-US"/>
              <a:t>Greg Abram, TACC</a:t>
            </a:r>
          </a:p>
        </p:txBody>
      </p:sp>
    </p:spTree>
    <p:extLst>
      <p:ext uri="{BB962C8B-B14F-4D97-AF65-F5344CB8AC3E}">
        <p14:creationId xmlns:p14="http://schemas.microsoft.com/office/powerpoint/2010/main" val="1970153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40159-2ADA-47C7-B785-6DC819F98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MPM Particle Code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288C58-C00B-47A0-BE46-9334732FEB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488180" cy="4351338"/>
          </a:xfrm>
        </p:spPr>
        <p:txBody>
          <a:bodyPr/>
          <a:lstStyle/>
          <a:p>
            <a:r>
              <a:rPr lang="en-US" dirty="0"/>
              <a:t>Use Galaxy to render particles in parallel. </a:t>
            </a:r>
          </a:p>
          <a:p>
            <a:r>
              <a:rPr lang="en-US" dirty="0"/>
              <a:t>Create randomly placed particles and render in parallel using Galaxy</a:t>
            </a:r>
          </a:p>
          <a:p>
            <a:r>
              <a:rPr lang="en-US" dirty="0"/>
              <a:t>Call Galaxy functions from MPM code. </a:t>
            </a:r>
          </a:p>
          <a:p>
            <a:endParaRPr lang="en-US" dirty="0"/>
          </a:p>
        </p:txBody>
      </p:sp>
      <p:pic>
        <p:nvPicPr>
          <p:cNvPr id="5" name="Picture 4" descr="A picture containing indoor, laptop, sitting&#10;&#10;Description automatically generated">
            <a:extLst>
              <a:ext uri="{FF2B5EF4-FFF2-40B4-BE49-F238E27FC236}">
                <a16:creationId xmlns:a16="http://schemas.microsoft.com/office/drawing/2014/main" id="{1238F70C-DDC6-4D84-9A1D-4E5AAD39C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956" y="1027906"/>
            <a:ext cx="6365359" cy="477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883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D08DD-8F4F-4C8C-8AD4-9C5C22B6B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543920-0747-4668-ADD6-F5B5B0AC38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MPM’s partitioning of the computational space is unstructured. Galaxy assumes structured partitioning. </a:t>
            </a:r>
            <a:r>
              <a:rPr lang="en-US" dirty="0">
                <a:solidFill>
                  <a:srgbClr val="FF0000"/>
                </a:solidFill>
              </a:rPr>
              <a:t>Extend Galaxy to support limited unstructured partitioning.</a:t>
            </a:r>
          </a:p>
          <a:p>
            <a:pPr lvl="1"/>
            <a:r>
              <a:rPr lang="en-US" dirty="0"/>
              <a:t>Galaxy’s reliance on structured partitioning is easily extended</a:t>
            </a:r>
          </a:p>
          <a:p>
            <a:pPr lvl="1"/>
            <a:r>
              <a:rPr lang="en-US" dirty="0"/>
              <a:t>Volume rendering in unstructured spaces supported at </a:t>
            </a:r>
            <a:r>
              <a:rPr lang="en-US" dirty="0" err="1"/>
              <a:t>OSPRay</a:t>
            </a:r>
            <a:r>
              <a:rPr lang="en-US" dirty="0"/>
              <a:t> level</a:t>
            </a:r>
          </a:p>
          <a:p>
            <a:r>
              <a:rPr lang="en-US" dirty="0"/>
              <a:t>Plans for MPM envision re-partitioning for load balancing. Galaxy assumes fixed partitioning. </a:t>
            </a:r>
            <a:r>
              <a:rPr lang="en-US" dirty="0">
                <a:solidFill>
                  <a:srgbClr val="FF0000"/>
                </a:solidFill>
              </a:rPr>
              <a:t>Extend Galaxy to support changing partitioning.</a:t>
            </a:r>
            <a:endParaRPr lang="en-US" dirty="0"/>
          </a:p>
          <a:p>
            <a:r>
              <a:rPr lang="en-US" dirty="0"/>
              <a:t>MPM particle distribution is independent of partitioning. Particle contribution to computational grid requires communication. Galaxy assumes all geometry for a partition is co-located.  </a:t>
            </a:r>
            <a:r>
              <a:rPr lang="en-US" dirty="0">
                <a:solidFill>
                  <a:srgbClr val="FF0000"/>
                </a:solidFill>
              </a:rPr>
              <a:t>Modify NPM to co-locate particles in partitions; add periodic re-partitioning based on movement of particles through computational space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22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map&#10;&#10;Description automatically generated">
            <a:extLst>
              <a:ext uri="{FF2B5EF4-FFF2-40B4-BE49-F238E27FC236}">
                <a16:creationId xmlns:a16="http://schemas.microsoft.com/office/drawing/2014/main" id="{0E94B4F2-6BA1-43F7-B83C-37C4628C0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34746" cy="3703582"/>
          </a:xfrm>
          <a:prstGeom prst="rect">
            <a:avLst/>
          </a:prstGeom>
        </p:spPr>
      </p:pic>
      <p:pic>
        <p:nvPicPr>
          <p:cNvPr id="5" name="Content Placeholder 4" descr="A close up of a map&#10;&#10;Description automatically generated">
            <a:extLst>
              <a:ext uri="{FF2B5EF4-FFF2-40B4-BE49-F238E27FC236}">
                <a16:creationId xmlns:a16="http://schemas.microsoft.com/office/drawing/2014/main" id="{081396F9-88FF-46B3-AD29-1D56156130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367" y="2498651"/>
            <a:ext cx="6674633" cy="4068652"/>
          </a:xfrm>
        </p:spPr>
      </p:pic>
      <p:sp>
        <p:nvSpPr>
          <p:cNvPr id="8" name="Arrow: Bent-Up 7">
            <a:extLst>
              <a:ext uri="{FF2B5EF4-FFF2-40B4-BE49-F238E27FC236}">
                <a16:creationId xmlns:a16="http://schemas.microsoft.com/office/drawing/2014/main" id="{CD4181B2-8284-4065-96D9-71F13F17BFB5}"/>
              </a:ext>
            </a:extLst>
          </p:cNvPr>
          <p:cNvSpPr/>
          <p:nvPr/>
        </p:nvSpPr>
        <p:spPr>
          <a:xfrm rot="5400000">
            <a:off x="3622866" y="3986926"/>
            <a:ext cx="1392759" cy="1572307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333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155</Words>
  <Application>Microsoft Macintosh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MPM Particle Sim + Galaxy</vt:lpstr>
      <vt:lpstr>MPM Particle Code</vt:lpstr>
      <vt:lpstr>Issues 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NPM Particle Code</dc:title>
  <dc:creator>semeraro-la</dc:creator>
  <cp:lastModifiedBy>Paul Navratil</cp:lastModifiedBy>
  <cp:revision>9</cp:revision>
  <dcterms:created xsi:type="dcterms:W3CDTF">2019-05-30T15:52:16Z</dcterms:created>
  <dcterms:modified xsi:type="dcterms:W3CDTF">2019-06-15T19:00:31Z</dcterms:modified>
</cp:coreProperties>
</file>