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124" d="100"/>
          <a:sy n="124" d="100"/>
        </p:scale>
        <p:origin x="64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013B8-3391-0E45-8DDD-DE5CC5801E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B6D020-4CA6-FF46-AD98-8CAE9A9D0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DEACB7-59BE-FF41-A54B-BE76346B8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38950-37C3-FE4F-AB4C-03C4A330E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ED5C19-1B6E-4E46-83CF-15BC2F61B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793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FCDC5-AC23-2648-8096-265759C9B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F04D2-22BE-8C45-964F-0C957D63E1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4E14A9-67F2-F94E-9B9E-6F89F02B4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1B92E-B994-3147-99FC-6F010CE7C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723FD5-0776-D54C-BB30-D3E4A2603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276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30D7E-148D-D84E-9D16-DFFAB66BF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A3CD7B-A776-2248-B4AA-463B2BFC99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C9A99F-1E4D-4740-A247-150512FE0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D862B1-E403-F94D-88C0-2979559DD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E76593-1D45-3441-B992-C36BDE17B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52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10C8B-0ABB-FC43-A101-C68297B5D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B9FFC-1951-7747-9C97-6EF19A66D8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D7AB49-3501-FA47-8E97-8D3CA6CCF7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D78720-43BE-5846-B448-C4AAB207B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2270A4-4E58-8A43-BC90-FC36BEF9F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C7EEF8-50AD-7F42-BEF9-0B644B390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228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DBC66-36C6-CD41-8D81-87A25346B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32D7EA-06E9-3D41-9CBD-4456FA1DE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A20BF6-D592-4140-93C2-C435378E23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15ABF8-C930-9C40-BFE9-ADD56B63D9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C504B-B17D-2541-8587-14595DA13F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8DAC3C-118C-BF4F-BCC3-A6F05DAC0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FF0514-2055-7C49-BD11-F46A34F31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F995C3-8BF4-5548-BA4B-2B08B0857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482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8842C-C0C2-3045-B538-36FD470BE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9D6971-5126-AF44-B53C-EED99E807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51DAA6-0C8E-8C46-AC39-EECAD3816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D308C3-F2A3-C445-9269-97C6C840D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100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6303B9-AFE5-234F-B6DF-631520358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DF1C4D-3B6D-F740-8C1E-DCAC0AD91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0F114-8390-7E45-B12B-9FB53E382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9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F8EB2-6821-3848-BCEF-D81F1B9EE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0276B-EDFA-2344-B2E1-71AB543C3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67C41C-DF09-204E-AC22-8F666F306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EDE88B-C706-8340-8E91-213ACDC26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558FE4-DC05-014F-A03C-BB3132EC7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87653-A9DD-6D40-A977-9197E4E93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588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27EE5-F4E3-8B45-93BE-95979DA39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79B258-C381-2249-8D12-CE315F331F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B54A8A-2154-E147-A3EB-CCB635D94A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E04608-68B0-DF47-B383-C7400E974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37CE9E-FBBE-3840-85DE-A4B8C545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2B24CD-97AC-AB4A-BC08-7F25AA1EB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766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0A364-2189-E64E-9DE3-13265A9E0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2F6ADC-26AF-F445-BCA8-7C321C5052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6AF2A1-C301-1E40-AB41-3A75518F4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69D3E-CA97-BA49-B019-0CBD285D8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27D3A-16C7-214A-9C14-BEFC071C0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111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F36913-ED93-B44C-8E00-6D7AAC4629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24AEFA-2B87-5E42-B95B-78DA193E66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F924F1-7BB1-3D45-8C79-19709FD1E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B70711-71E8-7744-9F87-D919156B9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73759-6180-D744-8D78-60C60D020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97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A60DBC-DC9C-F64A-B1C8-6B9ED78B7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9AE882-2A4E-4C45-80C7-8ACE11C4F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B2D00-A9A3-EC4A-B0F1-92A1A5435A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B53EE-D87C-764D-834F-1C1B3DB9E5B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E250E-E9B3-F145-8C0B-EE300D6E7A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C840D-2EEE-5640-91F3-ACE9CEC860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592DE-FBDB-D746-A37F-FC411DFE3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8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18D89-4F92-A14F-8870-ED54F4E33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MPAS-Albany Land Ice Model In Situ Performance Mapping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C9C6B-D803-2F40-9B6C-69CB36E94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1038727" cy="466725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Hackathon Goal – Build the MPAS-Albany Land Ice Model and add capability to map performance data (PAPI supplied) to the computational grid.</a:t>
            </a:r>
          </a:p>
          <a:p>
            <a:r>
              <a:rPr lang="en-US" dirty="0"/>
              <a:t>Accomplishments</a:t>
            </a:r>
          </a:p>
          <a:p>
            <a:pPr lvl="1"/>
            <a:r>
              <a:rPr lang="en-US" dirty="0"/>
              <a:t>Built </a:t>
            </a:r>
            <a:r>
              <a:rPr lang="en-US" dirty="0" err="1"/>
              <a:t>Trilinos</a:t>
            </a:r>
            <a:r>
              <a:rPr lang="en-US" dirty="0"/>
              <a:t> master with configuration appropriate for building Albany and MPAS-Albany Land Ice Model, shared with TACC </a:t>
            </a:r>
            <a:r>
              <a:rPr lang="en-US"/>
              <a:t>tools builder.</a:t>
            </a:r>
            <a:endParaRPr lang="en-US" dirty="0"/>
          </a:p>
          <a:p>
            <a:pPr lvl="1"/>
            <a:r>
              <a:rPr lang="en-US" dirty="0"/>
              <a:t>Built Albany master and performed validation testing, communicated with Albany developer about several issues to develop a plan for next steps.</a:t>
            </a:r>
          </a:p>
          <a:p>
            <a:pPr lvl="1"/>
            <a:r>
              <a:rPr lang="en-US" dirty="0"/>
              <a:t>Ran ParaView at TACC over DCV to explore output files from Albany</a:t>
            </a:r>
          </a:p>
          <a:p>
            <a:r>
              <a:rPr lang="en-US" dirty="0"/>
              <a:t>Next Steps</a:t>
            </a:r>
          </a:p>
          <a:p>
            <a:pPr lvl="1"/>
            <a:r>
              <a:rPr lang="en-US" dirty="0"/>
              <a:t>Improve understanding of input files to Albany to control Scalar variables in the output</a:t>
            </a:r>
          </a:p>
          <a:p>
            <a:pPr lvl="1"/>
            <a:r>
              <a:rPr lang="en-US" dirty="0"/>
              <a:t>Finally build the MPAS-Albany Land Ice Model </a:t>
            </a:r>
          </a:p>
          <a:p>
            <a:pPr lvl="1"/>
            <a:r>
              <a:rPr lang="en-US" dirty="0"/>
              <a:t>Run MPAS-Albany Land Ice Model with a real input deck to show the efficacy of the solution to Land Ice scientists.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3D1B54-D46A-AE4B-AF5B-EE064597DAD1}"/>
              </a:ext>
            </a:extLst>
          </p:cNvPr>
          <p:cNvSpPr txBox="1"/>
          <p:nvPr/>
        </p:nvSpPr>
        <p:spPr>
          <a:xfrm>
            <a:off x="7099444" y="6308209"/>
            <a:ext cx="5196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John Patchett and Nathan Woods (LANL)</a:t>
            </a:r>
          </a:p>
        </p:txBody>
      </p:sp>
    </p:spTree>
    <p:extLst>
      <p:ext uri="{BB962C8B-B14F-4D97-AF65-F5344CB8AC3E}">
        <p14:creationId xmlns:p14="http://schemas.microsoft.com/office/powerpoint/2010/main" val="161459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143</Words>
  <Application>Microsoft Macintosh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MPAS-Albany Land Ice Model In Situ Performance Mapping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3</cp:revision>
  <dcterms:created xsi:type="dcterms:W3CDTF">2019-05-30T15:59:02Z</dcterms:created>
  <dcterms:modified xsi:type="dcterms:W3CDTF">2019-05-30T16:43:09Z</dcterms:modified>
</cp:coreProperties>
</file>