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5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76"/>
    <p:restoredTop sz="94674"/>
  </p:normalViewPr>
  <p:slideViewPr>
    <p:cSldViewPr snapToGrid="0" snapToObjects="1">
      <p:cViewPr varScale="1">
        <p:scale>
          <a:sx n="105" d="100"/>
          <a:sy n="105" d="100"/>
        </p:scale>
        <p:origin x="22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6/15/19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652FE-59F3-1946-B20F-A9057BCFAB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Cinema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6300B2-D1B4-3D45-B2DA-766A174047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Results from In-Situ Hackathon</a:t>
            </a:r>
          </a:p>
          <a:p>
            <a:endParaRPr lang="en-US" dirty="0"/>
          </a:p>
          <a:p>
            <a:r>
              <a:rPr lang="en-US" dirty="0"/>
              <a:t>David Rogers – Los Alamos </a:t>
            </a:r>
            <a:r>
              <a:rPr lang="en-US"/>
              <a:t>National Laboratory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111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F75A28-3EC4-D34B-AD1A-87341A28CD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424" y="0"/>
            <a:ext cx="117431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024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887F16-1C84-2348-A457-05C9F6E00A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4916"/>
            <a:ext cx="12192000" cy="6288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175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B0071-8406-C047-A39A-ED9F74774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week: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DC1AC-7CB8-884A-9E69-39933563C3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Answering questions about cinema database and viewers</a:t>
            </a:r>
          </a:p>
          <a:p>
            <a:pPr lvl="1"/>
            <a:r>
              <a:rPr lang="en-US" dirty="0" err="1"/>
              <a:t>Github.com</a:t>
            </a:r>
            <a:r>
              <a:rPr lang="en-US" dirty="0"/>
              <a:t>/</a:t>
            </a:r>
            <a:r>
              <a:rPr lang="en-US" dirty="0" err="1"/>
              <a:t>cinemascience</a:t>
            </a:r>
            <a:endParaRPr lang="en-US" dirty="0"/>
          </a:p>
          <a:p>
            <a:pPr lvl="1"/>
            <a:r>
              <a:rPr lang="en-US" dirty="0" err="1"/>
              <a:t>Cinemascience.com</a:t>
            </a:r>
            <a:endParaRPr lang="en-US" dirty="0"/>
          </a:p>
          <a:p>
            <a:r>
              <a:rPr lang="en-US" dirty="0"/>
              <a:t>Begin discussion about how we can help with ASCENT’s </a:t>
            </a:r>
            <a:r>
              <a:rPr lang="en-US"/>
              <a:t>Cinema capabilities</a:t>
            </a:r>
            <a:endParaRPr lang="en-US" dirty="0"/>
          </a:p>
          <a:p>
            <a:r>
              <a:rPr lang="en-US" dirty="0"/>
              <a:t>Exercising new export capabilities in upcoming ParaView release (5.7)</a:t>
            </a:r>
          </a:p>
          <a:p>
            <a:r>
              <a:rPr lang="en-US" dirty="0"/>
              <a:t>Standardizing on image types exported from ParaView and VisIt</a:t>
            </a:r>
          </a:p>
          <a:p>
            <a:pPr lvl="1"/>
            <a:r>
              <a:rPr lang="en-US" dirty="0"/>
              <a:t>Standard image types</a:t>
            </a:r>
          </a:p>
          <a:p>
            <a:pPr lvl="1"/>
            <a:r>
              <a:rPr lang="en-US" dirty="0" err="1"/>
              <a:t>OpenEXR</a:t>
            </a:r>
            <a:r>
              <a:rPr lang="en-US" dirty="0"/>
              <a:t> for Cinema-specific data products</a:t>
            </a:r>
          </a:p>
        </p:txBody>
      </p:sp>
    </p:spTree>
    <p:extLst>
      <p:ext uri="{BB962C8B-B14F-4D97-AF65-F5344CB8AC3E}">
        <p14:creationId xmlns:p14="http://schemas.microsoft.com/office/powerpoint/2010/main" val="4079809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Mesh</Template>
  <TotalTime>10</TotalTime>
  <Words>69</Words>
  <Application>Microsoft Macintosh PowerPoint</Application>
  <PresentationFormat>Widescreen</PresentationFormat>
  <Paragraphs>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Century Gothic</vt:lpstr>
      <vt:lpstr>Mesh</vt:lpstr>
      <vt:lpstr>Cinema</vt:lpstr>
      <vt:lpstr>PowerPoint Presentation</vt:lpstr>
      <vt:lpstr>PowerPoint Presentation</vt:lpstr>
      <vt:lpstr>This week: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Cinema</dc:title>
  <dc:creator>Microsoft Office User</dc:creator>
  <cp:lastModifiedBy>Paul Navratil</cp:lastModifiedBy>
  <cp:revision>2</cp:revision>
  <dcterms:created xsi:type="dcterms:W3CDTF">2019-05-30T17:43:44Z</dcterms:created>
  <dcterms:modified xsi:type="dcterms:W3CDTF">2019-06-15T18:23:23Z</dcterms:modified>
</cp:coreProperties>
</file>