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75" d="100"/>
          <a:sy n="75" d="100"/>
        </p:scale>
        <p:origin x="540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361DB9-2F38-468C-98A1-D4CFEE6F22A8}" type="datetimeFigureOut">
              <a:rPr lang="en-US" smtClean="0"/>
              <a:t>5/30/2019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C0EADB-89E6-4839-BFEC-DC7410F5A95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8898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361DB9-2F38-468C-98A1-D4CFEE6F22A8}" type="datetimeFigureOut">
              <a:rPr lang="en-US" smtClean="0"/>
              <a:t>5/30/2019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C0EADB-89E6-4839-BFEC-DC7410F5A95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17964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361DB9-2F38-468C-98A1-D4CFEE6F22A8}" type="datetimeFigureOut">
              <a:rPr lang="en-US" smtClean="0"/>
              <a:t>5/30/2019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C0EADB-89E6-4839-BFEC-DC7410F5A95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22684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361DB9-2F38-468C-98A1-D4CFEE6F22A8}" type="datetimeFigureOut">
              <a:rPr lang="en-US" smtClean="0"/>
              <a:t>5/30/2019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C0EADB-89E6-4839-BFEC-DC7410F5A95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22359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361DB9-2F38-468C-98A1-D4CFEE6F22A8}" type="datetimeFigureOut">
              <a:rPr lang="en-US" smtClean="0"/>
              <a:t>5/30/2019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C0EADB-89E6-4839-BFEC-DC7410F5A95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1375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361DB9-2F38-468C-98A1-D4CFEE6F22A8}" type="datetimeFigureOut">
              <a:rPr lang="en-US" smtClean="0"/>
              <a:t>5/30/2019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C0EADB-89E6-4839-BFEC-DC7410F5A95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44106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361DB9-2F38-468C-98A1-D4CFEE6F22A8}" type="datetimeFigureOut">
              <a:rPr lang="en-US" smtClean="0"/>
              <a:t>5/30/2019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C0EADB-89E6-4839-BFEC-DC7410F5A95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83107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361DB9-2F38-468C-98A1-D4CFEE6F22A8}" type="datetimeFigureOut">
              <a:rPr lang="en-US" smtClean="0"/>
              <a:t>5/30/2019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C0EADB-89E6-4839-BFEC-DC7410F5A95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13602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361DB9-2F38-468C-98A1-D4CFEE6F22A8}" type="datetimeFigureOut">
              <a:rPr lang="en-US" smtClean="0"/>
              <a:t>5/30/2019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C0EADB-89E6-4839-BFEC-DC7410F5A95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85491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361DB9-2F38-468C-98A1-D4CFEE6F22A8}" type="datetimeFigureOut">
              <a:rPr lang="en-US" smtClean="0"/>
              <a:t>5/30/2019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C0EADB-89E6-4839-BFEC-DC7410F5A95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15486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361DB9-2F38-468C-98A1-D4CFEE6F22A8}" type="datetimeFigureOut">
              <a:rPr lang="en-US" smtClean="0"/>
              <a:t>5/30/2019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C0EADB-89E6-4839-BFEC-DC7410F5A95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65553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361DB9-2F38-468C-98A1-D4CFEE6F22A8}" type="datetimeFigureOut">
              <a:rPr lang="en-US" smtClean="0"/>
              <a:t>5/30/2019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C0EADB-89E6-4839-BFEC-DC7410F5A95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80524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Department of Defense</a:t>
            </a:r>
            <a:br>
              <a:rPr lang="en-US" dirty="0" smtClean="0"/>
            </a:br>
            <a:r>
              <a:rPr lang="en-US" dirty="0" smtClean="0"/>
              <a:t>HPC Modernization Program </a:t>
            </a:r>
            <a:r>
              <a:rPr lang="en-US" sz="5300" dirty="0" smtClean="0"/>
              <a:t>Data Analysis &amp; Assessment Center</a:t>
            </a:r>
            <a:endParaRPr lang="en-US" sz="53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Simon Su</a:t>
            </a:r>
          </a:p>
          <a:p>
            <a:r>
              <a:rPr lang="en-US" dirty="0" smtClean="0"/>
              <a:t>http://daac.hpc.mil/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779605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In-situ progress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Mainly on a fact finding mission</a:t>
            </a:r>
          </a:p>
          <a:p>
            <a:r>
              <a:rPr lang="en-US" dirty="0" smtClean="0"/>
              <a:t>Started to look into in-situ Catalyst using Athena branch developed by Alexei Poludnenko at Texas A&amp;M</a:t>
            </a:r>
          </a:p>
          <a:p>
            <a:pPr lvl="1"/>
            <a:r>
              <a:rPr lang="en-US" dirty="0" smtClean="0"/>
              <a:t>Compile and ran a branch of the Athena’s code on Onyx at ERDC DSRC</a:t>
            </a:r>
          </a:p>
          <a:p>
            <a:r>
              <a:rPr lang="en-US" dirty="0" smtClean="0"/>
              <a:t>Talked to Dave </a:t>
            </a:r>
            <a:r>
              <a:rPr lang="en-US" dirty="0" err="1" smtClean="0"/>
              <a:t>DeMarle</a:t>
            </a:r>
            <a:r>
              <a:rPr lang="en-US" dirty="0" smtClean="0"/>
              <a:t> on Catalyst</a:t>
            </a:r>
          </a:p>
          <a:p>
            <a:pPr lvl="1"/>
            <a:r>
              <a:rPr lang="en-US" dirty="0" smtClean="0"/>
              <a:t>Catalyst batch mode and live mode demo</a:t>
            </a:r>
          </a:p>
          <a:p>
            <a:r>
              <a:rPr lang="en-US" dirty="0" smtClean="0"/>
              <a:t>Expects significant progress in the summer to start implementing in-situ</a:t>
            </a:r>
          </a:p>
          <a:p>
            <a:r>
              <a:rPr lang="en-US" dirty="0" smtClean="0"/>
              <a:t>Added bonus</a:t>
            </a:r>
          </a:p>
          <a:p>
            <a:pPr lvl="1"/>
            <a:r>
              <a:rPr lang="en-US" dirty="0" smtClean="0"/>
              <a:t>Talked to David Rogers on Cinema that we can use to address an ongoing support issue at ARL DSRC</a:t>
            </a:r>
          </a:p>
          <a:p>
            <a:pPr lvl="2"/>
            <a:r>
              <a:rPr lang="en-US" dirty="0" smtClean="0"/>
              <a:t>Cinema Demo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05266415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93</Words>
  <Application>Microsoft Office PowerPoint</Application>
  <PresentationFormat>Widescreen</PresentationFormat>
  <Paragraphs>13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Department of Defense HPC Modernization Program Data Analysis &amp; Assessment Center</vt:lpstr>
      <vt:lpstr>In-situ progress</vt:lpstr>
    </vt:vector>
  </TitlesOfParts>
  <Company>United States Army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Department of Defense HPC Modernization Program Data Analysis and Assessment Center</dc:title>
  <dc:creator>Su, Simon M. (CIV)</dc:creator>
  <cp:lastModifiedBy>Su, Simon M. (CIV)</cp:lastModifiedBy>
  <cp:revision>4</cp:revision>
  <dcterms:created xsi:type="dcterms:W3CDTF">2019-05-30T15:34:54Z</dcterms:created>
  <dcterms:modified xsi:type="dcterms:W3CDTF">2019-05-30T15:42:40Z</dcterms:modified>
</cp:coreProperties>
</file>