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22"/>
  </p:notesMasterIdLst>
  <p:sldIdLst>
    <p:sldId id="256" r:id="rId5"/>
    <p:sldId id="262" r:id="rId6"/>
    <p:sldId id="276" r:id="rId7"/>
    <p:sldId id="277" r:id="rId8"/>
    <p:sldId id="279" r:id="rId9"/>
    <p:sldId id="278" r:id="rId10"/>
    <p:sldId id="282" r:id="rId11"/>
    <p:sldId id="281" r:id="rId12"/>
    <p:sldId id="2741" r:id="rId13"/>
    <p:sldId id="2742" r:id="rId14"/>
    <p:sldId id="292" r:id="rId15"/>
    <p:sldId id="289" r:id="rId16"/>
    <p:sldId id="2739" r:id="rId17"/>
    <p:sldId id="2748" r:id="rId18"/>
    <p:sldId id="283" r:id="rId19"/>
    <p:sldId id="2738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Intel Clear" panose="020B0604020203020204" pitchFamily="34" charset="0"/>
      <p:regular r:id="rId28"/>
      <p:bold r:id="rId29"/>
      <p:italic r:id="rId30"/>
      <p:boldItalic r:id="rId31"/>
    </p:embeddedFont>
    <p:embeddedFont>
      <p:font typeface="IntelOne Display Light" panose="020B0403020203020204" pitchFamily="34" charset="0"/>
      <p:regular r:id="rId32"/>
    </p:embeddedFont>
    <p:embeddedFont>
      <p:font typeface="IntelOne Display Medium" panose="020B0703020203020204" pitchFamily="34" charset="0"/>
      <p:regular r:id="rId33"/>
    </p:embeddedFont>
    <p:embeddedFont>
      <p:font typeface="IntelOne Display Regular" panose="020B0503020203020204" pitchFamily="34" charset="0"/>
      <p:regular r:id="rId34"/>
    </p:embeddedFont>
    <p:embeddedFont>
      <p:font typeface="IntelOne Text" panose="020B0503020203020204" pitchFamily="34" charset="0"/>
      <p:regular r:id="rId35"/>
      <p: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E5BE4-9063-4876-9BC6-AC4EDFC17E14}" v="116" dt="2023-05-25T07:12:25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64398" autoAdjust="0"/>
  </p:normalViewPr>
  <p:slideViewPr>
    <p:cSldViewPr snapToGrid="0" showGuides="1">
      <p:cViewPr varScale="1">
        <p:scale>
          <a:sx n="79" d="100"/>
          <a:sy n="79" d="100"/>
        </p:scale>
        <p:origin x="371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na, Sai Prabhakar Rao" userId="ae0a890f-a706-4bee-b8d0-aac0288130aa" providerId="ADAL" clId="{48EE5BE4-9063-4876-9BC6-AC4EDFC17E14}"/>
    <pc:docChg chg="undo custSel addSld delSld modSld sldOrd">
      <pc:chgData name="Chenna, Sai Prabhakar Rao" userId="ae0a890f-a706-4bee-b8d0-aac0288130aa" providerId="ADAL" clId="{48EE5BE4-9063-4876-9BC6-AC4EDFC17E14}" dt="2023-05-25T07:25:02.748" v="878" actId="47"/>
      <pc:docMkLst>
        <pc:docMk/>
      </pc:docMkLst>
      <pc:sldChg chg="modNotesTx">
        <pc:chgData name="Chenna, Sai Prabhakar Rao" userId="ae0a890f-a706-4bee-b8d0-aac0288130aa" providerId="ADAL" clId="{48EE5BE4-9063-4876-9BC6-AC4EDFC17E14}" dt="2023-05-25T04:32:00.499" v="867" actId="20577"/>
        <pc:sldMkLst>
          <pc:docMk/>
          <pc:sldMk cId="388162998" sldId="256"/>
        </pc:sldMkLst>
      </pc:sldChg>
      <pc:sldChg chg="modSp mod">
        <pc:chgData name="Chenna, Sai Prabhakar Rao" userId="ae0a890f-a706-4bee-b8d0-aac0288130aa" providerId="ADAL" clId="{48EE5BE4-9063-4876-9BC6-AC4EDFC17E14}" dt="2023-05-25T04:55:11.275" v="873" actId="20577"/>
        <pc:sldMkLst>
          <pc:docMk/>
          <pc:sldMk cId="3117395816" sldId="262"/>
        </pc:sldMkLst>
        <pc:spChg chg="mod">
          <ac:chgData name="Chenna, Sai Prabhakar Rao" userId="ae0a890f-a706-4bee-b8d0-aac0288130aa" providerId="ADAL" clId="{48EE5BE4-9063-4876-9BC6-AC4EDFC17E14}" dt="2023-05-25T04:55:11.275" v="873" actId="20577"/>
          <ac:spMkLst>
            <pc:docMk/>
            <pc:sldMk cId="3117395816" sldId="262"/>
            <ac:spMk id="3" creationId="{A57103EF-B918-4961-A8CA-BA8826D359D8}"/>
          </ac:spMkLst>
        </pc:spChg>
      </pc:sldChg>
      <pc:sldChg chg="addSp delSp mod">
        <pc:chgData name="Chenna, Sai Prabhakar Rao" userId="ae0a890f-a706-4bee-b8d0-aac0288130aa" providerId="ADAL" clId="{48EE5BE4-9063-4876-9BC6-AC4EDFC17E14}" dt="2023-05-24T22:24:02.139" v="130" actId="22"/>
        <pc:sldMkLst>
          <pc:docMk/>
          <pc:sldMk cId="991455732" sldId="274"/>
        </pc:sldMkLst>
        <pc:spChg chg="add del">
          <ac:chgData name="Chenna, Sai Prabhakar Rao" userId="ae0a890f-a706-4bee-b8d0-aac0288130aa" providerId="ADAL" clId="{48EE5BE4-9063-4876-9BC6-AC4EDFC17E14}" dt="2023-05-24T22:24:02.139" v="130" actId="22"/>
          <ac:spMkLst>
            <pc:docMk/>
            <pc:sldMk cId="991455732" sldId="274"/>
            <ac:spMk id="4" creationId="{7D294FAF-CCD8-8DD1-4CDD-5255F33076A0}"/>
          </ac:spMkLst>
        </pc:spChg>
      </pc:sldChg>
      <pc:sldChg chg="modSp mod">
        <pc:chgData name="Chenna, Sai Prabhakar Rao" userId="ae0a890f-a706-4bee-b8d0-aac0288130aa" providerId="ADAL" clId="{48EE5BE4-9063-4876-9BC6-AC4EDFC17E14}" dt="2023-05-24T17:59:16.419" v="3" actId="20577"/>
        <pc:sldMkLst>
          <pc:docMk/>
          <pc:sldMk cId="2671366880" sldId="276"/>
        </pc:sldMkLst>
        <pc:spChg chg="mod">
          <ac:chgData name="Chenna, Sai Prabhakar Rao" userId="ae0a890f-a706-4bee-b8d0-aac0288130aa" providerId="ADAL" clId="{48EE5BE4-9063-4876-9BC6-AC4EDFC17E14}" dt="2023-05-24T17:59:16.419" v="3" actId="20577"/>
          <ac:spMkLst>
            <pc:docMk/>
            <pc:sldMk cId="2671366880" sldId="276"/>
            <ac:spMk id="3" creationId="{7C61D1C4-2892-4D3D-B0B0-3ADDF5A05BC1}"/>
          </ac:spMkLst>
        </pc:spChg>
      </pc:sldChg>
      <pc:sldChg chg="del ord">
        <pc:chgData name="Chenna, Sai Prabhakar Rao" userId="ae0a890f-a706-4bee-b8d0-aac0288130aa" providerId="ADAL" clId="{48EE5BE4-9063-4876-9BC6-AC4EDFC17E14}" dt="2023-05-25T07:25:02.748" v="878" actId="47"/>
        <pc:sldMkLst>
          <pc:docMk/>
          <pc:sldMk cId="2131264154" sldId="285"/>
        </pc:sldMkLst>
      </pc:sldChg>
      <pc:sldChg chg="addSp modSp mod ord">
        <pc:chgData name="Chenna, Sai Prabhakar Rao" userId="ae0a890f-a706-4bee-b8d0-aac0288130aa" providerId="ADAL" clId="{48EE5BE4-9063-4876-9BC6-AC4EDFC17E14}" dt="2023-05-25T07:12:32.813" v="877"/>
        <pc:sldMkLst>
          <pc:docMk/>
          <pc:sldMk cId="2965776006" sldId="292"/>
        </pc:sldMkLst>
        <pc:spChg chg="add mod">
          <ac:chgData name="Chenna, Sai Prabhakar Rao" userId="ae0a890f-a706-4bee-b8d0-aac0288130aa" providerId="ADAL" clId="{48EE5BE4-9063-4876-9BC6-AC4EDFC17E14}" dt="2023-05-25T07:12:29.594" v="875" actId="1076"/>
          <ac:spMkLst>
            <pc:docMk/>
            <pc:sldMk cId="2965776006" sldId="292"/>
            <ac:spMk id="4" creationId="{93513434-2801-7DAA-93FC-60978D5F7FE2}"/>
          </ac:spMkLst>
        </pc:spChg>
      </pc:sldChg>
      <pc:sldChg chg="add del">
        <pc:chgData name="Chenna, Sai Prabhakar Rao" userId="ae0a890f-a706-4bee-b8d0-aac0288130aa" providerId="ADAL" clId="{48EE5BE4-9063-4876-9BC6-AC4EDFC17E14}" dt="2023-05-25T07:25:02.748" v="878" actId="47"/>
        <pc:sldMkLst>
          <pc:docMk/>
          <pc:sldMk cId="3291179030" sldId="2743"/>
        </pc:sldMkLst>
      </pc:sldChg>
      <pc:sldChg chg="delSp modSp add del">
        <pc:chgData name="Chenna, Sai Prabhakar Rao" userId="ae0a890f-a706-4bee-b8d0-aac0288130aa" providerId="ADAL" clId="{48EE5BE4-9063-4876-9BC6-AC4EDFC17E14}" dt="2023-05-25T07:25:02.748" v="878" actId="47"/>
        <pc:sldMkLst>
          <pc:docMk/>
          <pc:sldMk cId="581641992" sldId="2744"/>
        </pc:sldMkLst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05" creationId="{6B48574F-8FEC-4C16-44CA-76136B58B5CB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06" creationId="{357F2495-D53C-AE19-E087-66CCB3D454BF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07" creationId="{8BC23BBD-C8EA-4788-F36A-AE2F96EB0B5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08" creationId="{721D730C-5089-3561-6FCC-ADC157E917C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09" creationId="{C0EA33AC-9741-0C83-03DD-124D851FF3A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0" creationId="{040CC5C8-EEFE-D9AD-847D-7AAEC3B948E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1" creationId="{94C6DD63-5C62-6821-58A9-A8D14031393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2" creationId="{2B2FA423-60E3-50EE-0DEF-39991477B79B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3" creationId="{60692966-CE70-717A-3CC6-0E0A579FF62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4" creationId="{F0DD6430-2225-70FE-A5A6-62C17423F58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5" creationId="{A9C51FE5-E36C-3C18-DD6F-EF3C78CD63F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6" creationId="{B14EF223-7EA0-F58A-B573-6E48CF68B95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7" creationId="{BBFD557F-B55B-4CA9-C6AF-9EABBF738FA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8" creationId="{1F619AD8-ED46-4475-9062-6BACD97FFBC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19" creationId="{484CD4A0-672A-8C13-944E-9B86560FCD0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2" creationId="{70D829FD-FBD4-9C76-75DB-EB3265830BB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3" creationId="{E2609939-0DC2-8C85-9E16-067A196ACEC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4" creationId="{5C6865D9-0854-4E2D-9A8C-CDA31282E02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5" creationId="{33859604-96EB-1126-67D8-F938F8AAA3F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6" creationId="{42294642-B9B4-607E-8B3E-C56A80D2036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7" creationId="{32253F1F-AA45-7B09-5202-C59952E3EC7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28" creationId="{507CA899-C331-FAB2-F646-A3A455CA529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36" creationId="{456E1C6D-2DEE-F88B-66D1-A1E08B3F6C6A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37" creationId="{41C91A0D-23ED-A54B-5218-1C71A968251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38" creationId="{292C0373-E1AF-0C38-0F80-154B48C5189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39" creationId="{A84B05C9-A585-CA29-EB05-E85AA09F195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0" creationId="{BD80482E-5597-BA68-2B03-574F27459D1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1" creationId="{EBC205D9-E9F3-C4B7-40E8-769F8C4ECD7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2" creationId="{713D2F58-5D29-EE23-F2AC-573BFB3E289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3" creationId="{54BA8AFE-57A1-1ABE-AD70-AB7AA830FA9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4" creationId="{116FE8AD-CB04-A8B2-C632-90AD1B28457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5" creationId="{D4A3D3F5-DE32-C9AF-51F1-8985B0B0CC2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6" creationId="{30E62B77-BC47-983C-C597-8912C92D6F9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7" creationId="{4B018F84-08C0-6661-46CA-46C7FEAA124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8" creationId="{6F341810-49EC-CC69-DCB0-56223BFEC4F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49" creationId="{1A17B239-CB78-8B3E-F22A-52F2365065B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50" creationId="{45402666-8D94-79BF-94D3-150C19CADB2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51" creationId="{E1CDC7AE-908E-4B73-C821-7E007EF5CD69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52" creationId="{F0AB8F0E-7F8E-C59C-0766-A6745389E08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53" creationId="{FB4A9571-4382-D69C-32C0-751A2149A7D9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1" creationId="{E59B16FD-D882-86F0-AFC3-2150A3D07077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2" creationId="{86221342-FC84-E39E-1201-163A4B758F7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3" creationId="{2A696612-900D-EB44-144B-191446645FB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4" creationId="{BEFD95F2-AC76-DDBA-9607-E7117B9A835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5" creationId="{19E5B8B4-8327-0C28-B94C-386E9354396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6" creationId="{8CF42588-0106-5E6C-3E8C-091C4F5FF57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7" creationId="{F9B10B0C-C928-AC2B-3AB2-87CF3D5AC04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8" creationId="{3C74CC38-B689-D254-A2C2-8CF648F9A33B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69" creationId="{F91220F4-9F5F-9930-1DA5-5D064A92AEB7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0" creationId="{F1BDC88A-4D2A-BDBA-63A1-5FA95CE6F81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1" creationId="{8F6B20D0-A277-57BF-1B1D-DE911979798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2" creationId="{06C5013D-47BE-B991-85FE-45569CC1123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3" creationId="{3634EF53-560A-8C40-D86C-3833C2E8485C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4" creationId="{460BE9FE-BED2-5ADD-3AD3-17BE621212D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5" creationId="{134F42A0-ED02-7F7E-2E45-25C5378886E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6" creationId="{1D5035C0-2C8D-FECD-9773-C3B574D3E4CB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7" creationId="{304EFDB6-4C96-DD0B-E2CF-5D3A782A4479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78" creationId="{B7ACE7F7-F2D7-2982-4CB3-1EE680C7569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86" creationId="{3650B8AA-DD3B-E0F6-81C8-AD42C3A49C1C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87" creationId="{E94C7754-FB90-4686-907D-6B391A931AA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88" creationId="{868F7D62-08E6-F2D6-ACF5-B49E694F99B7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89" creationId="{B71BAE87-84DB-6145-ABB9-D044BE0A0AB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0" creationId="{4B780D16-3A62-433E-87DE-5986D739DB5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1" creationId="{1DBC3CD9-9701-B5FB-731A-511E83D1FA5A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2" creationId="{47D20675-F59D-3D81-2157-E727D456809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3" creationId="{6DF5C893-6C3B-4C22-A3C4-46C2159B1C9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4" creationId="{96BB8DF7-4BA8-3CD2-5C93-FE0ADFDC46E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5" creationId="{3AB52C73-BF14-28AC-57D1-6185E98D312A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6" creationId="{9C80373F-0464-A43E-DD24-11F258B0D7D7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7" creationId="{543B871E-7D02-799C-49C2-FE38C61ECD9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8" creationId="{70F51FE7-9D34-0CC5-D880-02CDCFBE5C7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299" creationId="{83C6620F-4A03-895C-5629-2454C355921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0" creationId="{D53D52DC-6E5C-A393-F656-BCF988EC7CE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1" creationId="{4FDC800B-AE7E-A8DB-C1DC-04AD93BF2EF7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2" creationId="{0775694C-91B4-CC81-DF32-8DAC23820BD9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3" creationId="{57D8E722-CCA2-4502-3B37-D64EF50EB3E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4" creationId="{9085BDBF-9E87-0A4C-126E-2B365F5DAF0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5" creationId="{47BEBBDA-BB5F-E841-6D1C-3B512CCC134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6" creationId="{00BB5013-171A-19C6-D8FF-D36546FD979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7" creationId="{0EF85123-DCCE-8DFE-A96F-7FBD600F4CB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8" creationId="{2E80CC88-F09E-30E4-6399-824A19DAD88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09" creationId="{E95D8E4A-ADE9-E05E-6DFC-950B9FBC482F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0" creationId="{7DCA6E51-7CB0-CB4F-3E73-F28F8303FE1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1" creationId="{3527061F-5214-B1F6-EB60-40CD8AE51B7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2" creationId="{C976CA18-FF7F-5CB3-E161-F276EEFCC60F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3" creationId="{95805A10-68B2-ECB8-025A-9B5E79D6848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4" creationId="{8C4A1C78-3D4B-F9DC-C0E7-2C1A3E17EE2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5" creationId="{F4013AD0-0599-69C6-0F92-0314B428BC3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6" creationId="{2BDD4A7D-4C50-6815-EEC9-86F78915120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7" creationId="{5EE700BA-D7E9-518D-5F3B-6EC932E82E5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8" creationId="{38070853-3A78-3D99-1F22-F8CE1DF4F60C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19" creationId="{BD6E6DE3-3067-336E-9F32-1618125B73C9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0" creationId="{01CD98CD-763D-39EA-2340-779B56A909EA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1" creationId="{764FE5F6-7A67-6F4E-4967-9254B586B76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2" creationId="{6D3A9443-C93D-16FC-383D-69BB1A5F401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3" creationId="{48999499-5C5F-A406-AFB2-16A8331180D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4" creationId="{BA3DD81C-CEFF-CF61-AB44-8310065B54EA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5" creationId="{27CF2C97-9FBD-6073-CCC9-CA05513DCA06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6" creationId="{87953096-D4E0-D9F6-101D-251FD25264B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7" creationId="{EBF52D80-CA99-F559-3C6B-D88AAFBC7CA4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8" creationId="{571F9BC1-0039-3E17-4C4A-510150F0FAB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29" creationId="{E0A6B6DF-F00D-5858-B3DA-ABE6E60454E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0" creationId="{DACB7C4F-A03E-B2B6-D4C3-3D435AB9861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1" creationId="{5C3B41EB-0243-1C36-5988-23838AD44847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2" creationId="{CDFA9832-0868-B941-F7B9-D1997825C82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3" creationId="{60363700-ABE5-918E-DC84-757856C06BB9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4" creationId="{3069DDCF-BB1D-2615-85AC-325D398EDF3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5" creationId="{F725E5F7-08A8-6B4F-BC1A-DEDA6ED7D972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6" creationId="{61878FDC-CE3D-B77E-C5B7-9BCF3D48ED8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7" creationId="{6395695E-B49A-24E3-8EF6-07A005A8065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8" creationId="{F9182387-FCB2-3A7F-0CC0-1EC41878D31F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39" creationId="{20C8C395-D100-EBF6-ED32-1CB40F3A653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0" creationId="{B31A8A17-03FA-BF67-4671-977DCDB6B02E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1" creationId="{1A1401D7-AA83-F07C-2469-CABA680F180D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2" creationId="{50199693-7C4D-5A50-0765-145DF7DA79BF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3" creationId="{35407991-5AC2-C17F-98A0-403F2757C12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4" creationId="{627C1464-3862-A9A1-DCF9-641FF82255C8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5" creationId="{76A281EB-217F-54ED-39AA-1E92FFEB83DA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6" creationId="{A4B978A1-3155-AE9B-C139-52072D0D12F3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7" creationId="{39315EEC-255F-48EC-E277-9A6A9A225FE5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8" creationId="{7A728F11-C438-B6F9-F158-E47110F7B521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49" creationId="{CDADD234-8EFD-0C42-1CEB-4CB8AA9AA35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50" creationId="{3A6DD6D9-B5A7-3216-F652-BBA7CBCCBF40}"/>
          </ac:spMkLst>
        </pc:spChg>
        <pc:spChg chg="mod topLvl">
          <ac:chgData name="Chenna, Sai Prabhakar Rao" userId="ae0a890f-a706-4bee-b8d0-aac0288130aa" providerId="ADAL" clId="{48EE5BE4-9063-4876-9BC6-AC4EDFC17E14}" dt="2023-05-24T20:20:27.818" v="6" actId="165"/>
          <ac:spMkLst>
            <pc:docMk/>
            <pc:sldMk cId="581641992" sldId="2744"/>
            <ac:spMk id="351" creationId="{88218166-E66E-3897-7286-A23394042797}"/>
          </ac:spMkLst>
        </pc:spChg>
        <pc:grpChg chg="del">
          <ac:chgData name="Chenna, Sai Prabhakar Rao" userId="ae0a890f-a706-4bee-b8d0-aac0288130aa" providerId="ADAL" clId="{48EE5BE4-9063-4876-9BC6-AC4EDFC17E14}" dt="2023-05-24T20:20:27.818" v="6" actId="165"/>
          <ac:grpSpMkLst>
            <pc:docMk/>
            <pc:sldMk cId="581641992" sldId="2744"/>
            <ac:grpSpMk id="352" creationId="{2F2698BC-2252-5AB0-FEBE-512109625615}"/>
          </ac:grpSpMkLst>
        </pc:grp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6" creationId="{A3494215-C961-8B7D-2E40-916762EA5906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7" creationId="{56EC9114-2C0B-4C1A-FA27-5CF37D4E56E5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8" creationId="{EF14F0C9-97E4-448A-F45C-69717A6A1A9E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9" creationId="{7DFF65CA-646F-8A8A-E20A-C82F959E99A9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0" creationId="{5223C8F5-AA4E-B59D-25CB-9197DF211813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1" creationId="{95EAACCF-B6D1-264D-26A0-29347624EBDB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2" creationId="{C07460D0-E3B6-B1B1-F5EF-992BCC128E53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3" creationId="{DF2EEF3D-240A-C4E3-2784-58DF0B74BAC4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4" creationId="{114D7E7C-48D5-E9DA-3B9F-38A236946E61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5" creationId="{A73844A5-9E39-3AC0-211D-718F8AFC9FFA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6" creationId="{7EFFC988-FB64-3AC5-FA59-383B65E45978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7" creationId="{20AD1D90-2946-949A-41B6-AB854B86E835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8" creationId="{B82F6677-67FC-37B5-A6F0-F163BD2FB071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" creationId="{BCA63B48-3922-4F9E-E7F0-E9E49675B8F6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0" creationId="{EB144B82-F9D4-F44F-7F8B-6BE7461E8A40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1" creationId="{251073D2-7ED6-167B-5BCF-DDBC9328C32E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2" creationId="{8F8E1E2A-71CC-0C5B-F5B6-BA0DA552072B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3" creationId="{15253E4C-D65D-1D43-1ECE-1263B786E451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4" creationId="{DB1913B6-734E-1854-8DF2-39B9E423A9CD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5" creationId="{36E1FCF0-BD5B-D3A4-D415-918670291E56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6" creationId="{DCA94EB7-4038-E9E5-C5ED-EFCEFA722918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7" creationId="{6ECF840A-6DFC-732B-A9B4-F57A82CAEC18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8" creationId="{60B75D8D-7AB9-5423-4B91-DE02CDC1B4D1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29" creationId="{E37F7B7D-F55B-6BB9-5FF5-D08776316590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30" creationId="{0C5C6F4D-A11F-735D-C614-163B0F09063D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31" creationId="{7FE3B48C-D7AF-6864-880B-293604CCF7AA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2" creationId="{ED4CD030-1E75-D602-CD78-007E18ABEC39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3" creationId="{5BE5A947-07E6-71B7-229F-09900BEDA411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4" creationId="{3FB1156F-BF8F-4CE9-EEFF-B9FF84F5FA51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5" creationId="{34FAD800-14BB-AE62-DF6F-87EDC860922F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6" creationId="{6743531C-2E88-6134-D57D-242EA37A3492}"/>
          </ac:picMkLst>
        </pc:picChg>
        <pc:picChg chg="mod topLvl">
          <ac:chgData name="Chenna, Sai Prabhakar Rao" userId="ae0a890f-a706-4bee-b8d0-aac0288130aa" providerId="ADAL" clId="{48EE5BE4-9063-4876-9BC6-AC4EDFC17E14}" dt="2023-05-24T20:20:27.818" v="6" actId="165"/>
          <ac:picMkLst>
            <pc:docMk/>
            <pc:sldMk cId="581641992" sldId="2744"/>
            <ac:picMk id="197" creationId="{D33D84A2-62DA-CB10-D972-BA02F490123D}"/>
          </ac:picMkLst>
        </pc:pic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198" creationId="{7CDB8A48-0FB3-FFEC-3C95-CDA5349AE7E5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199" creationId="{3A54FCF0-9B43-333B-61B2-911CF167ABB7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00" creationId="{12E0A870-436F-6542-8A50-54FA00AB820F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01" creationId="{478695CD-586A-8ECD-F11C-360AF1CEF517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02" creationId="{97EEF112-514E-7C0E-528A-3D2C67B9B974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03" creationId="{14993747-AF57-1FEF-9752-9515BC77B701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04" creationId="{A7CFDAD1-81CA-D442-FD90-077B7C0C082F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29" creationId="{67DD1433-3AFB-F0C9-75AF-39E707AA88DA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30" creationId="{55736867-0927-3026-14BC-4B41E936008F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31" creationId="{F540D6E6-E61F-F2A2-346A-0A0E4754905C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32" creationId="{BAF81611-E572-5C5E-5B3E-0C1B8F80450C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33" creationId="{54792F76-E07F-DD41-58C6-D54759973131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34" creationId="{D01E5565-28B7-B509-9D8D-B528554BBC7E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35" creationId="{C21917DF-8E63-5E5D-836D-6531C993CE93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54" creationId="{D6EF5CDC-B6B4-95F1-0CB9-B892938B330F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55" creationId="{D7164485-02F3-C9C6-072C-A671E5771D2D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56" creationId="{889CB994-E003-F3DD-8C86-24AA3A1B860B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57" creationId="{F0438FA0-B712-BDF5-6DAD-DD3ECA930621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58" creationId="{321B25FF-2E61-5017-02EB-B79AE489296E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59" creationId="{220172AB-28E2-A7B6-8E6B-EA54F67AFFED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60" creationId="{48905839-5252-79E6-0416-26539F7BD2A5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79" creationId="{B27D5856-1A77-94AA-5FE7-DE56E144E5CD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80" creationId="{73E980F6-4CDF-EF46-D2A4-73A42C8EFF34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81" creationId="{BBE5ECBB-AFE4-D27D-1DA0-3A3BC7992A76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82" creationId="{7528EFE3-9F15-C1A6-6D02-0E236BE81C3F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83" creationId="{6E62A042-C1AB-60C4-0A8B-6F53B3C75ACE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84" creationId="{40002B39-5946-942D-6367-57682215D515}"/>
          </ac:cxnSpMkLst>
        </pc:cxnChg>
        <pc:cxnChg chg="mod topLvl">
          <ac:chgData name="Chenna, Sai Prabhakar Rao" userId="ae0a890f-a706-4bee-b8d0-aac0288130aa" providerId="ADAL" clId="{48EE5BE4-9063-4876-9BC6-AC4EDFC17E14}" dt="2023-05-24T20:20:27.818" v="6" actId="165"/>
          <ac:cxnSpMkLst>
            <pc:docMk/>
            <pc:sldMk cId="581641992" sldId="2744"/>
            <ac:cxnSpMk id="285" creationId="{86105EE0-6457-F60D-8443-06045F304CE3}"/>
          </ac:cxnSpMkLst>
        </pc:cxnChg>
      </pc:sldChg>
      <pc:sldChg chg="addSp delSp modSp new del mod">
        <pc:chgData name="Chenna, Sai Prabhakar Rao" userId="ae0a890f-a706-4bee-b8d0-aac0288130aa" providerId="ADAL" clId="{48EE5BE4-9063-4876-9BC6-AC4EDFC17E14}" dt="2023-05-25T07:25:02.748" v="878" actId="47"/>
        <pc:sldMkLst>
          <pc:docMk/>
          <pc:sldMk cId="2789688636" sldId="2745"/>
        </pc:sldMkLst>
        <pc:spChg chg="del">
          <ac:chgData name="Chenna, Sai Prabhakar Rao" userId="ae0a890f-a706-4bee-b8d0-aac0288130aa" providerId="ADAL" clId="{48EE5BE4-9063-4876-9BC6-AC4EDFC17E14}" dt="2023-05-24T20:20:42.738" v="10" actId="478"/>
          <ac:spMkLst>
            <pc:docMk/>
            <pc:sldMk cId="2789688636" sldId="2745"/>
            <ac:spMk id="2" creationId="{38B68F72-7137-F61E-5AA4-0D6A3979F546}"/>
          </ac:spMkLst>
        </pc:spChg>
        <pc:spChg chg="del">
          <ac:chgData name="Chenna, Sai Prabhakar Rao" userId="ae0a890f-a706-4bee-b8d0-aac0288130aa" providerId="ADAL" clId="{48EE5BE4-9063-4876-9BC6-AC4EDFC17E14}" dt="2023-05-24T20:20:38.363" v="8" actId="478"/>
          <ac:spMkLst>
            <pc:docMk/>
            <pc:sldMk cId="2789688636" sldId="2745"/>
            <ac:spMk id="3" creationId="{27C7C1CB-9D4D-34E9-EFFA-B60A60748423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" creationId="{FB142D1F-77D0-28DB-7FA9-F6D19A5A4293}"/>
          </ac:spMkLst>
        </pc:spChg>
        <pc:spChg chg="del">
          <ac:chgData name="Chenna, Sai Prabhakar Rao" userId="ae0a890f-a706-4bee-b8d0-aac0288130aa" providerId="ADAL" clId="{48EE5BE4-9063-4876-9BC6-AC4EDFC17E14}" dt="2023-05-24T20:20:41.458" v="9" actId="478"/>
          <ac:spMkLst>
            <pc:docMk/>
            <pc:sldMk cId="2789688636" sldId="2745"/>
            <ac:spMk id="4" creationId="{00681471-72D7-7644-4639-A9487F9F592C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4" creationId="{E6BD841A-546D-B0F1-8DB1-1893EA1149E2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9" creationId="{E4625ABC-6327-C689-1F42-F55CAB127E5F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10" creationId="{0DD882B6-AC37-7007-3D0F-4207E2A60DC9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11" creationId="{4A26A832-F151-4A8B-9A5E-2F26B55B4001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12" creationId="{10F1DBE4-1199-162F-2932-07088BC61FD8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19" creationId="{E1FA3841-19C3-93C6-66A0-70E2F5B8C6D9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0" creationId="{78BB742C-ACEF-50AD-7088-994713DD2D41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1" creationId="{32B74373-C3F2-5BC2-AED0-F1D10EA3E412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2" creationId="{B793897C-16CA-285C-2084-C7344383208E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3" creationId="{A3E2CA1F-B5C2-AC1A-D9A6-8D7A89F3650E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4" creationId="{5D3DBCF3-3FD3-1D75-331E-5C466B6967C6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5" creationId="{C6A8E209-3DEA-770C-8BD3-0A33828116B4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6" creationId="{0CB8D3BC-B1FB-8B0A-93C3-9E908EACA766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7" creationId="{43C4D374-AF02-8CBB-7D37-53BDF88D4594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8" creationId="{BDA7574A-7E88-850F-5C8E-58B5FE82A05E}"/>
          </ac:spMkLst>
        </pc:spChg>
        <pc:spChg chg="mod">
          <ac:chgData name="Chenna, Sai Prabhakar Rao" userId="ae0a890f-a706-4bee-b8d0-aac0288130aa" providerId="ADAL" clId="{48EE5BE4-9063-4876-9BC6-AC4EDFC17E14}" dt="2023-05-24T20:26:14.440" v="79"/>
          <ac:spMkLst>
            <pc:docMk/>
            <pc:sldMk cId="2789688636" sldId="2745"/>
            <ac:spMk id="29" creationId="{291CCFCC-D2F9-1795-680B-3013A596C4FB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0" creationId="{AAFBD5FE-6522-DDD2-3E8F-5D5EA7E1FEC5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1" creationId="{F1067FE6-94B1-7964-9DE2-41E1F919BFFF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2" creationId="{247FDF96-254F-9AB0-FB85-3F706868D8A9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3" creationId="{27C80CB7-9803-8A52-797B-30047F0A1709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4" creationId="{FA7917BD-3FAE-005D-3408-E20AF42B336D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5" creationId="{48795ADB-485E-520F-F670-5F71875A09EA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6" creationId="{1C0E2837-3A69-91FF-DBF7-6025E17641EC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7" creationId="{D94013EA-41B1-DF22-8462-81CE154EFB03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8" creationId="{4E1F49F9-DA46-7000-308E-62735411D469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39" creationId="{226D164F-AC98-9839-D623-1CA99AD54294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40" creationId="{438BDDE0-7851-39D0-2FF1-E59E6C877B15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41" creationId="{20C0E22B-2453-8CEC-C2D7-B6095FBFB413}"/>
          </ac:spMkLst>
        </pc:spChg>
        <pc:spChg chg="mod">
          <ac:chgData name="Chenna, Sai Prabhakar Rao" userId="ae0a890f-a706-4bee-b8d0-aac0288130aa" providerId="ADAL" clId="{48EE5BE4-9063-4876-9BC6-AC4EDFC17E14}" dt="2023-05-25T02:08:12.260" v="736" actId="1076"/>
          <ac:spMkLst>
            <pc:docMk/>
            <pc:sldMk cId="2789688636" sldId="2745"/>
            <ac:spMk id="42" creationId="{EF6DB113-CC7A-6A6C-6D66-7B6B51EDDE81}"/>
          </ac:spMkLst>
        </pc:spChg>
        <pc:spChg chg="mod">
          <ac:chgData name="Chenna, Sai Prabhakar Rao" userId="ae0a890f-a706-4bee-b8d0-aac0288130aa" providerId="ADAL" clId="{48EE5BE4-9063-4876-9BC6-AC4EDFC17E14}" dt="2023-05-25T02:08:03.339" v="735" actId="1076"/>
          <ac:spMkLst>
            <pc:docMk/>
            <pc:sldMk cId="2789688636" sldId="2745"/>
            <ac:spMk id="43" creationId="{4BA96813-411F-FCB8-3D12-64E15B6A8DC4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44" creationId="{4C7C1469-20A3-3020-76EB-08805A4D6FCC}"/>
          </ac:spMkLst>
        </pc:spChg>
        <pc:spChg chg="mod">
          <ac:chgData name="Chenna, Sai Prabhakar Rao" userId="ae0a890f-a706-4bee-b8d0-aac0288130aa" providerId="ADAL" clId="{48EE5BE4-9063-4876-9BC6-AC4EDFC17E14}" dt="2023-05-25T02:00:37.569" v="694" actId="208"/>
          <ac:spMkLst>
            <pc:docMk/>
            <pc:sldMk cId="2789688636" sldId="2745"/>
            <ac:spMk id="45" creationId="{DF376AE1-0E3B-C7B4-5843-0CB54F5FA026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46" creationId="{5778E909-ACF9-2307-CD86-69A0668ACBCA}"/>
          </ac:spMkLst>
        </pc:spChg>
        <pc:spChg chg="mod">
          <ac:chgData name="Chenna, Sai Prabhakar Rao" userId="ae0a890f-a706-4bee-b8d0-aac0288130aa" providerId="ADAL" clId="{48EE5BE4-9063-4876-9BC6-AC4EDFC17E14}" dt="2023-05-25T01:59:29.892" v="684" actId="1076"/>
          <ac:spMkLst>
            <pc:docMk/>
            <pc:sldMk cId="2789688636" sldId="2745"/>
            <ac:spMk id="47" creationId="{52E70A8A-A40A-0952-E769-881BF07238FA}"/>
          </ac:spMkLst>
        </pc:spChg>
        <pc:spChg chg="mod">
          <ac:chgData name="Chenna, Sai Prabhakar Rao" userId="ae0a890f-a706-4bee-b8d0-aac0288130aa" providerId="ADAL" clId="{48EE5BE4-9063-4876-9BC6-AC4EDFC17E14}" dt="2023-05-25T02:04:16.773" v="709" actId="1076"/>
          <ac:spMkLst>
            <pc:docMk/>
            <pc:sldMk cId="2789688636" sldId="2745"/>
            <ac:spMk id="48" creationId="{4F03AB93-CBA6-64FF-00A4-727404E5EFB7}"/>
          </ac:spMkLst>
        </pc:spChg>
        <pc:spChg chg="mod">
          <ac:chgData name="Chenna, Sai Prabhakar Rao" userId="ae0a890f-a706-4bee-b8d0-aac0288130aa" providerId="ADAL" clId="{48EE5BE4-9063-4876-9BC6-AC4EDFC17E14}" dt="2023-05-25T02:09:18.831" v="746" actId="1076"/>
          <ac:spMkLst>
            <pc:docMk/>
            <pc:sldMk cId="2789688636" sldId="2745"/>
            <ac:spMk id="49" creationId="{29DB9076-E058-C5CF-F33A-B01D1140B509}"/>
          </ac:spMkLst>
        </pc:spChg>
        <pc:spChg chg="mod">
          <ac:chgData name="Chenna, Sai Prabhakar Rao" userId="ae0a890f-a706-4bee-b8d0-aac0288130aa" providerId="ADAL" clId="{48EE5BE4-9063-4876-9BC6-AC4EDFC17E14}" dt="2023-05-25T02:02:03.621" v="697" actId="208"/>
          <ac:spMkLst>
            <pc:docMk/>
            <pc:sldMk cId="2789688636" sldId="2745"/>
            <ac:spMk id="50" creationId="{4F6151AB-DEC7-3A1D-5652-98B1FC0F65A2}"/>
          </ac:spMkLst>
        </pc:spChg>
        <pc:spChg chg="mod">
          <ac:chgData name="Chenna, Sai Prabhakar Rao" userId="ae0a890f-a706-4bee-b8d0-aac0288130aa" providerId="ADAL" clId="{48EE5BE4-9063-4876-9BC6-AC4EDFC17E14}" dt="2023-05-25T02:06:26.320" v="722" actId="1076"/>
          <ac:spMkLst>
            <pc:docMk/>
            <pc:sldMk cId="2789688636" sldId="2745"/>
            <ac:spMk id="51" creationId="{0C33055C-AB82-EA80-544E-EE0501515410}"/>
          </ac:spMkLst>
        </pc:spChg>
        <pc:spChg chg="mod">
          <ac:chgData name="Chenna, Sai Prabhakar Rao" userId="ae0a890f-a706-4bee-b8d0-aac0288130aa" providerId="ADAL" clId="{48EE5BE4-9063-4876-9BC6-AC4EDFC17E14}" dt="2023-05-25T02:02:16.520" v="698" actId="1076"/>
          <ac:spMkLst>
            <pc:docMk/>
            <pc:sldMk cId="2789688636" sldId="2745"/>
            <ac:spMk id="52" creationId="{5B0092C0-3EA8-56DA-88BD-67EA50C930E9}"/>
          </ac:spMkLst>
        </pc:spChg>
        <pc:spChg chg="mod">
          <ac:chgData name="Chenna, Sai Prabhakar Rao" userId="ae0a890f-a706-4bee-b8d0-aac0288130aa" providerId="ADAL" clId="{48EE5BE4-9063-4876-9BC6-AC4EDFC17E14}" dt="2023-05-25T02:09:30.990" v="748" actId="1076"/>
          <ac:spMkLst>
            <pc:docMk/>
            <pc:sldMk cId="2789688636" sldId="2745"/>
            <ac:spMk id="53" creationId="{EB162215-F6DF-84E3-CFA5-43C2C0C1D69F}"/>
          </ac:spMkLst>
        </pc:spChg>
        <pc:spChg chg="mod">
          <ac:chgData name="Chenna, Sai Prabhakar Rao" userId="ae0a890f-a706-4bee-b8d0-aac0288130aa" providerId="ADAL" clId="{48EE5BE4-9063-4876-9BC6-AC4EDFC17E14}" dt="2023-05-25T02:10:08.310" v="753" actId="1076"/>
          <ac:spMkLst>
            <pc:docMk/>
            <pc:sldMk cId="2789688636" sldId="2745"/>
            <ac:spMk id="54" creationId="{393436AD-EEA3-0E50-5C96-F7E892B87A7F}"/>
          </ac:spMkLst>
        </pc:spChg>
        <pc:spChg chg="mod">
          <ac:chgData name="Chenna, Sai Prabhakar Rao" userId="ae0a890f-a706-4bee-b8d0-aac0288130aa" providerId="ADAL" clId="{48EE5BE4-9063-4876-9BC6-AC4EDFC17E14}" dt="2023-05-25T02:12:04.187" v="769" actId="1076"/>
          <ac:spMkLst>
            <pc:docMk/>
            <pc:sldMk cId="2789688636" sldId="2745"/>
            <ac:spMk id="55" creationId="{AB288B93-7939-528E-4518-7964E6FB112D}"/>
          </ac:spMkLst>
        </pc:spChg>
        <pc:spChg chg="mod">
          <ac:chgData name="Chenna, Sai Prabhakar Rao" userId="ae0a890f-a706-4bee-b8d0-aac0288130aa" providerId="ADAL" clId="{48EE5BE4-9063-4876-9BC6-AC4EDFC17E14}" dt="2023-05-25T02:16:09.498" v="790" actId="1076"/>
          <ac:spMkLst>
            <pc:docMk/>
            <pc:sldMk cId="2789688636" sldId="2745"/>
            <ac:spMk id="56" creationId="{2EB690A5-A7AF-0355-6565-A56D0B704607}"/>
          </ac:spMkLst>
        </pc:spChg>
        <pc:spChg chg="mod">
          <ac:chgData name="Chenna, Sai Prabhakar Rao" userId="ae0a890f-a706-4bee-b8d0-aac0288130aa" providerId="ADAL" clId="{48EE5BE4-9063-4876-9BC6-AC4EDFC17E14}" dt="2023-05-25T02:06:38.050" v="723" actId="1076"/>
          <ac:spMkLst>
            <pc:docMk/>
            <pc:sldMk cId="2789688636" sldId="2745"/>
            <ac:spMk id="57" creationId="{D0F42963-1972-C08E-19D7-B011062495F2}"/>
          </ac:spMkLst>
        </pc:spChg>
        <pc:spChg chg="mod">
          <ac:chgData name="Chenna, Sai Prabhakar Rao" userId="ae0a890f-a706-4bee-b8d0-aac0288130aa" providerId="ADAL" clId="{48EE5BE4-9063-4876-9BC6-AC4EDFC17E14}" dt="2023-05-25T02:17:12.240" v="798" actId="1076"/>
          <ac:spMkLst>
            <pc:docMk/>
            <pc:sldMk cId="2789688636" sldId="2745"/>
            <ac:spMk id="58" creationId="{93513567-4E65-44A2-9FFA-3B90BB507D68}"/>
          </ac:spMkLst>
        </pc:spChg>
        <pc:spChg chg="mod">
          <ac:chgData name="Chenna, Sai Prabhakar Rao" userId="ae0a890f-a706-4bee-b8d0-aac0288130aa" providerId="ADAL" clId="{48EE5BE4-9063-4876-9BC6-AC4EDFC17E14}" dt="2023-05-25T02:10:43.309" v="760" actId="1076"/>
          <ac:spMkLst>
            <pc:docMk/>
            <pc:sldMk cId="2789688636" sldId="2745"/>
            <ac:spMk id="59" creationId="{B7B8DE83-50BA-C7B0-931C-3EE018126B5D}"/>
          </ac:spMkLst>
        </pc:spChg>
        <pc:spChg chg="mod">
          <ac:chgData name="Chenna, Sai Prabhakar Rao" userId="ae0a890f-a706-4bee-b8d0-aac0288130aa" providerId="ADAL" clId="{48EE5BE4-9063-4876-9BC6-AC4EDFC17E14}" dt="2023-05-25T02:11:55.898" v="768" actId="1076"/>
          <ac:spMkLst>
            <pc:docMk/>
            <pc:sldMk cId="2789688636" sldId="2745"/>
            <ac:spMk id="60" creationId="{98EF8CA5-57B2-9F31-473D-3594464AD704}"/>
          </ac:spMkLst>
        </pc:spChg>
        <pc:spChg chg="mod">
          <ac:chgData name="Chenna, Sai Prabhakar Rao" userId="ae0a890f-a706-4bee-b8d0-aac0288130aa" providerId="ADAL" clId="{48EE5BE4-9063-4876-9BC6-AC4EDFC17E14}" dt="2023-05-25T02:14:00.778" v="784" actId="1076"/>
          <ac:spMkLst>
            <pc:docMk/>
            <pc:sldMk cId="2789688636" sldId="2745"/>
            <ac:spMk id="61" creationId="{5BE71320-EA2D-C926-B819-FE8A68E9DFE4}"/>
          </ac:spMkLst>
        </pc:spChg>
        <pc:spChg chg="mod">
          <ac:chgData name="Chenna, Sai Prabhakar Rao" userId="ae0a890f-a706-4bee-b8d0-aac0288130aa" providerId="ADAL" clId="{48EE5BE4-9063-4876-9BC6-AC4EDFC17E14}" dt="2023-05-25T02:14:45.501" v="785" actId="1076"/>
          <ac:spMkLst>
            <pc:docMk/>
            <pc:sldMk cId="2789688636" sldId="2745"/>
            <ac:spMk id="62" creationId="{E417DEA9-EC98-7535-25C3-D0ED0319FB1F}"/>
          </ac:spMkLst>
        </pc:spChg>
        <pc:spChg chg="mod">
          <ac:chgData name="Chenna, Sai Prabhakar Rao" userId="ae0a890f-a706-4bee-b8d0-aac0288130aa" providerId="ADAL" clId="{48EE5BE4-9063-4876-9BC6-AC4EDFC17E14}" dt="2023-05-25T02:07:39.809" v="733" actId="208"/>
          <ac:spMkLst>
            <pc:docMk/>
            <pc:sldMk cId="2789688636" sldId="2745"/>
            <ac:spMk id="63" creationId="{805C2E83-CA6D-97DE-4054-2F65151C9C7D}"/>
          </ac:spMkLst>
        </pc:spChg>
        <pc:spChg chg="mod">
          <ac:chgData name="Chenna, Sai Prabhakar Rao" userId="ae0a890f-a706-4bee-b8d0-aac0288130aa" providerId="ADAL" clId="{48EE5BE4-9063-4876-9BC6-AC4EDFC17E14}" dt="2023-05-25T01:59:04.665" v="680" actId="108"/>
          <ac:spMkLst>
            <pc:docMk/>
            <pc:sldMk cId="2789688636" sldId="2745"/>
            <ac:spMk id="64" creationId="{108FCE2B-CD7B-351C-5E88-D7983942DA83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65" creationId="{BF9FE94C-6786-3371-3DE3-547B204304BE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66" creationId="{F8A3DD7C-A310-31F8-3659-B6B839E0C5E3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67" creationId="{B62C0702-27CD-39A9-3BDF-D4071708274A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68" creationId="{77970FD6-608C-B9F7-BE7D-B865CC2C759D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69" creationId="{5A6E7C19-DEB5-86EB-4CE9-4EAAC2322316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0" creationId="{993A8C6F-1959-2C0F-6CC6-D830F0F60A6C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1" creationId="{2508BA17-11CC-5211-F395-ED53DBD25C7C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2" creationId="{4E9FFF32-BA09-42D8-89E0-DEAC43B6D5A2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3" creationId="{157FF72B-6FD5-1FCC-26B3-A9B56EBA8B81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4" creationId="{8B00BF42-4EE0-7224-AF0A-E6BE88CB9F5B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5" creationId="{17F10BC8-A847-351D-2FF0-DC6C0F7F6DB8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6" creationId="{8C0D428D-2B93-B84C-F9FF-6ED4EF71F359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7" creationId="{243C539B-79B4-25A6-DF32-5F4183AB2280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78" creationId="{019CECD2-3AB6-F95B-B5C0-3E4D7695AFD2}"/>
          </ac:spMkLst>
        </pc:spChg>
        <pc:spChg chg="add del mod">
          <ac:chgData name="Chenna, Sai Prabhakar Rao" userId="ae0a890f-a706-4bee-b8d0-aac0288130aa" providerId="ADAL" clId="{48EE5BE4-9063-4876-9BC6-AC4EDFC17E14}" dt="2023-05-25T02:10:38.826" v="759" actId="478"/>
          <ac:spMkLst>
            <pc:docMk/>
            <pc:sldMk cId="2789688636" sldId="2745"/>
            <ac:spMk id="79" creationId="{5D8A5B10-9D4A-1015-92AC-D4A048AABAAA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0" creationId="{ABB726C2-24BD-33A7-6303-3613A07D807F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1" creationId="{2D65B954-B82B-E195-886C-71A98FFDC055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2" creationId="{B580113D-A142-2EA3-B6F4-20004CD2115B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3" creationId="{0E567B5C-BD8C-1404-FD90-3B21F817613C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4" creationId="{4CC7BAE5-4175-95CB-F04C-247DC78AC568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5" creationId="{49343B2C-AB0F-1454-389A-6F63301319F6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6" creationId="{3299F7A7-D3E9-E893-54D0-E0F2B13C78C8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7" creationId="{32D907AD-302E-B2C0-5118-8059F469599B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8" creationId="{C307887D-D396-FD34-C5D8-382F8C3AF219}"/>
          </ac:spMkLst>
        </pc:spChg>
        <pc:spChg chg="add mod">
          <ac:chgData name="Chenna, Sai Prabhakar Rao" userId="ae0a890f-a706-4bee-b8d0-aac0288130aa" providerId="ADAL" clId="{48EE5BE4-9063-4876-9BC6-AC4EDFC17E14}" dt="2023-05-25T02:19:12.110" v="807" actId="164"/>
          <ac:spMkLst>
            <pc:docMk/>
            <pc:sldMk cId="2789688636" sldId="2745"/>
            <ac:spMk id="89" creationId="{7D1734E3-496C-815E-F4A0-B9BBEC1112D2}"/>
          </ac:spMkLst>
        </pc:spChg>
        <pc:grpChg chg="add mod">
          <ac:chgData name="Chenna, Sai Prabhakar Rao" userId="ae0a890f-a706-4bee-b8d0-aac0288130aa" providerId="ADAL" clId="{48EE5BE4-9063-4876-9BC6-AC4EDFC17E14}" dt="2023-05-25T02:19:12.110" v="807" actId="164"/>
          <ac:grpSpMkLst>
            <pc:docMk/>
            <pc:sldMk cId="2789688636" sldId="2745"/>
            <ac:grpSpMk id="2" creationId="{CF65B88E-23B3-A923-BC51-91DB3F3C7BB4}"/>
          </ac:grpSpMkLst>
        </pc:grpChg>
        <pc:grpChg chg="add mod">
          <ac:chgData name="Chenna, Sai Prabhakar Rao" userId="ae0a890f-a706-4bee-b8d0-aac0288130aa" providerId="ADAL" clId="{48EE5BE4-9063-4876-9BC6-AC4EDFC17E14}" dt="2023-05-24T20:21:30.398" v="20" actId="164"/>
          <ac:grpSpMkLst>
            <pc:docMk/>
            <pc:sldMk cId="2789688636" sldId="2745"/>
            <ac:grpSpMk id="8" creationId="{0E0492C0-EB9F-A8B2-5DB2-4B6A1ABC4CC6}"/>
          </ac:grpSpMkLst>
        </pc:grpChg>
        <pc:grpChg chg="add del mod">
          <ac:chgData name="Chenna, Sai Prabhakar Rao" userId="ae0a890f-a706-4bee-b8d0-aac0288130aa" providerId="ADAL" clId="{48EE5BE4-9063-4876-9BC6-AC4EDFC17E14}" dt="2023-05-24T20:21:39.080" v="22"/>
          <ac:grpSpMkLst>
            <pc:docMk/>
            <pc:sldMk cId="2789688636" sldId="2745"/>
            <ac:grpSpMk id="9" creationId="{C1C5A29D-9E60-E95E-5BDD-6CD00057FD2F}"/>
          </ac:grpSpMkLst>
        </pc:grpChg>
        <pc:grpChg chg="add mod">
          <ac:chgData name="Chenna, Sai Prabhakar Rao" userId="ae0a890f-a706-4bee-b8d0-aac0288130aa" providerId="ADAL" clId="{48EE5BE4-9063-4876-9BC6-AC4EDFC17E14}" dt="2023-05-24T20:26:16.255" v="80" actId="1076"/>
          <ac:grpSpMkLst>
            <pc:docMk/>
            <pc:sldMk cId="2789688636" sldId="2745"/>
            <ac:grpSpMk id="14" creationId="{EAEFFEA3-3CB9-A19B-7875-391404E50164}"/>
          </ac:grpSpMkLst>
        </pc:grpChg>
        <pc:grpChg chg="add mod">
          <ac:chgData name="Chenna, Sai Prabhakar Rao" userId="ae0a890f-a706-4bee-b8d0-aac0288130aa" providerId="ADAL" clId="{48EE5BE4-9063-4876-9BC6-AC4EDFC17E14}" dt="2023-05-25T02:19:12.110" v="807" actId="164"/>
          <ac:grpSpMkLst>
            <pc:docMk/>
            <pc:sldMk cId="2789688636" sldId="2745"/>
            <ac:grpSpMk id="90" creationId="{D5D26FB0-B33B-7F00-ADF0-9E6B2009B761}"/>
          </ac:grpSpMkLst>
        </pc:grpChg>
        <pc:picChg chg="add mod">
          <ac:chgData name="Chenna, Sai Prabhakar Rao" userId="ae0a890f-a706-4bee-b8d0-aac0288130aa" providerId="ADAL" clId="{48EE5BE4-9063-4876-9BC6-AC4EDFC17E14}" dt="2023-05-24T20:21:30.398" v="20" actId="164"/>
          <ac:picMkLst>
            <pc:docMk/>
            <pc:sldMk cId="2789688636" sldId="2745"/>
            <ac:picMk id="5" creationId="{9EE3685B-6AB1-AC23-8D88-6F5C1DA8DFFB}"/>
          </ac:picMkLst>
        </pc:picChg>
        <pc:picChg chg="add mod">
          <ac:chgData name="Chenna, Sai Prabhakar Rao" userId="ae0a890f-a706-4bee-b8d0-aac0288130aa" providerId="ADAL" clId="{48EE5BE4-9063-4876-9BC6-AC4EDFC17E14}" dt="2023-05-24T20:21:30.398" v="20" actId="164"/>
          <ac:picMkLst>
            <pc:docMk/>
            <pc:sldMk cId="2789688636" sldId="2745"/>
            <ac:picMk id="6" creationId="{F9DB017F-C651-44B2-21BF-22B809F1348F}"/>
          </ac:picMkLst>
        </pc:picChg>
        <pc:picChg chg="mod">
          <ac:chgData name="Chenna, Sai Prabhakar Rao" userId="ae0a890f-a706-4bee-b8d0-aac0288130aa" providerId="ADAL" clId="{48EE5BE4-9063-4876-9BC6-AC4EDFC17E14}" dt="2023-05-24T20:21:37.729" v="21"/>
          <ac:picMkLst>
            <pc:docMk/>
            <pc:sldMk cId="2789688636" sldId="2745"/>
            <ac:picMk id="10" creationId="{322211E6-93EC-FD0C-7947-BCBA6D8894E8}"/>
          </ac:picMkLst>
        </pc:picChg>
        <pc:picChg chg="mod">
          <ac:chgData name="Chenna, Sai Prabhakar Rao" userId="ae0a890f-a706-4bee-b8d0-aac0288130aa" providerId="ADAL" clId="{48EE5BE4-9063-4876-9BC6-AC4EDFC17E14}" dt="2023-05-24T20:21:37.729" v="21"/>
          <ac:picMkLst>
            <pc:docMk/>
            <pc:sldMk cId="2789688636" sldId="2745"/>
            <ac:picMk id="11" creationId="{DDBD430E-083E-2AA1-98F1-1EB2C9982139}"/>
          </ac:picMkLst>
        </pc:picChg>
        <pc:picChg chg="add mod">
          <ac:chgData name="Chenna, Sai Prabhakar Rao" userId="ae0a890f-a706-4bee-b8d0-aac0288130aa" providerId="ADAL" clId="{48EE5BE4-9063-4876-9BC6-AC4EDFC17E14}" dt="2023-05-25T01:54:32.241" v="650" actId="1076"/>
          <ac:picMkLst>
            <pc:docMk/>
            <pc:sldMk cId="2789688636" sldId="2745"/>
            <ac:picMk id="13" creationId="{BB8928D6-0E85-0CF7-6A3A-3925077DA3F0}"/>
          </ac:picMkLst>
        </pc:picChg>
        <pc:picChg chg="mod">
          <ac:chgData name="Chenna, Sai Prabhakar Rao" userId="ae0a890f-a706-4bee-b8d0-aac0288130aa" providerId="ADAL" clId="{48EE5BE4-9063-4876-9BC6-AC4EDFC17E14}" dt="2023-05-24T20:26:14.440" v="79"/>
          <ac:picMkLst>
            <pc:docMk/>
            <pc:sldMk cId="2789688636" sldId="2745"/>
            <ac:picMk id="15" creationId="{5B3B362B-2187-3596-79D5-22FF28A8C973}"/>
          </ac:picMkLst>
        </pc:picChg>
        <pc:picChg chg="mod">
          <ac:chgData name="Chenna, Sai Prabhakar Rao" userId="ae0a890f-a706-4bee-b8d0-aac0288130aa" providerId="ADAL" clId="{48EE5BE4-9063-4876-9BC6-AC4EDFC17E14}" dt="2023-05-24T20:26:14.440" v="79"/>
          <ac:picMkLst>
            <pc:docMk/>
            <pc:sldMk cId="2789688636" sldId="2745"/>
            <ac:picMk id="16" creationId="{AFD15D37-8926-A695-9AF4-6230D453F77D}"/>
          </ac:picMkLst>
        </pc:picChg>
        <pc:picChg chg="mod">
          <ac:chgData name="Chenna, Sai Prabhakar Rao" userId="ae0a890f-a706-4bee-b8d0-aac0288130aa" providerId="ADAL" clId="{48EE5BE4-9063-4876-9BC6-AC4EDFC17E14}" dt="2023-05-24T20:26:14.440" v="79"/>
          <ac:picMkLst>
            <pc:docMk/>
            <pc:sldMk cId="2789688636" sldId="2745"/>
            <ac:picMk id="17" creationId="{9F7A46D3-D020-DDC7-310C-EDE30EBED5ED}"/>
          </ac:picMkLst>
        </pc:picChg>
        <pc:picChg chg="mod">
          <ac:chgData name="Chenna, Sai Prabhakar Rao" userId="ae0a890f-a706-4bee-b8d0-aac0288130aa" providerId="ADAL" clId="{48EE5BE4-9063-4876-9BC6-AC4EDFC17E14}" dt="2023-05-24T20:26:14.440" v="79"/>
          <ac:picMkLst>
            <pc:docMk/>
            <pc:sldMk cId="2789688636" sldId="2745"/>
            <ac:picMk id="18" creationId="{40B100DF-C5CD-A9F6-9E21-925658531B8C}"/>
          </ac:picMkLst>
        </pc:picChg>
        <pc:cxnChg chg="add mod">
          <ac:chgData name="Chenna, Sai Prabhakar Rao" userId="ae0a890f-a706-4bee-b8d0-aac0288130aa" providerId="ADAL" clId="{48EE5BE4-9063-4876-9BC6-AC4EDFC17E14}" dt="2023-05-24T20:21:30.398" v="20" actId="164"/>
          <ac:cxnSpMkLst>
            <pc:docMk/>
            <pc:sldMk cId="2789688636" sldId="2745"/>
            <ac:cxnSpMk id="7" creationId="{88E23E4D-F1CC-CB30-7834-8A84EB88E6C0}"/>
          </ac:cxnSpMkLst>
        </pc:cxnChg>
        <pc:cxnChg chg="mod">
          <ac:chgData name="Chenna, Sai Prabhakar Rao" userId="ae0a890f-a706-4bee-b8d0-aac0288130aa" providerId="ADAL" clId="{48EE5BE4-9063-4876-9BC6-AC4EDFC17E14}" dt="2023-05-24T20:21:37.729" v="21"/>
          <ac:cxnSpMkLst>
            <pc:docMk/>
            <pc:sldMk cId="2789688636" sldId="2745"/>
            <ac:cxnSpMk id="12" creationId="{5BC24A3C-02B9-E7C9-CECF-44E327EFCD64}"/>
          </ac:cxnSpMkLst>
        </pc:cxnChg>
      </pc:sldChg>
      <pc:sldChg chg="addSp delSp modSp add del mod">
        <pc:chgData name="Chenna, Sai Prabhakar Rao" userId="ae0a890f-a706-4bee-b8d0-aac0288130aa" providerId="ADAL" clId="{48EE5BE4-9063-4876-9BC6-AC4EDFC17E14}" dt="2023-05-25T07:25:02.748" v="878" actId="47"/>
        <pc:sldMkLst>
          <pc:docMk/>
          <pc:sldMk cId="3207408493" sldId="2746"/>
        </pc:sldMkLst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9" creationId="{22EF5FC9-920F-EEFA-BE0D-137993659F89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0" creationId="{155687CD-AF1C-4DB4-E239-441C486D9031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1" creationId="{53EF152B-1625-8269-8E4D-D7EC6F437731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2" creationId="{04207E55-9F0F-5D58-AC8A-56EB6AAC1F47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4" creationId="{09669336-9C3C-179E-AE30-BA143CE0DE76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5" creationId="{78F13C72-1853-AF37-85E7-1228304A4470}"/>
          </ac:spMkLst>
        </pc:spChg>
        <pc:spChg chg="add del mod">
          <ac:chgData name="Chenna, Sai Prabhakar Rao" userId="ae0a890f-a706-4bee-b8d0-aac0288130aa" providerId="ADAL" clId="{48EE5BE4-9063-4876-9BC6-AC4EDFC17E14}" dt="2023-05-24T20:24:30.379" v="57" actId="478"/>
          <ac:spMkLst>
            <pc:docMk/>
            <pc:sldMk cId="3207408493" sldId="2746"/>
            <ac:spMk id="16" creationId="{4AADF664-DE7C-FAE6-B5B4-99F7F42E79EC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7" creationId="{4E9E1F26-0378-97B9-B390-902FBC90930C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18" creationId="{F3835E87-B7B9-6871-F256-1B5EC727D9D4}"/>
          </ac:spMkLst>
        </pc:spChg>
        <pc:spChg chg="add del mod">
          <ac:chgData name="Chenna, Sai Prabhakar Rao" userId="ae0a890f-a706-4bee-b8d0-aac0288130aa" providerId="ADAL" clId="{48EE5BE4-9063-4876-9BC6-AC4EDFC17E14}" dt="2023-05-24T20:25:05.909" v="66"/>
          <ac:spMkLst>
            <pc:docMk/>
            <pc:sldMk cId="3207408493" sldId="2746"/>
            <ac:spMk id="19" creationId="{66F4170E-C614-88D8-83B2-419D95ABE482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20" creationId="{121F39A1-4BB8-874C-BACE-89B8B4C5BB65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21" creationId="{5F4729C5-2933-087F-3047-EAC4FAF04A47}"/>
          </ac:spMkLst>
        </pc:spChg>
        <pc:spChg chg="add mod">
          <ac:chgData name="Chenna, Sai Prabhakar Rao" userId="ae0a890f-a706-4bee-b8d0-aac0288130aa" providerId="ADAL" clId="{48EE5BE4-9063-4876-9BC6-AC4EDFC17E14}" dt="2023-05-24T20:26:08.199" v="78" actId="164"/>
          <ac:spMkLst>
            <pc:docMk/>
            <pc:sldMk cId="3207408493" sldId="2746"/>
            <ac:spMk id="22" creationId="{C7C921AE-FEDE-6641-82A7-DB4045E1F080}"/>
          </ac:spMkLst>
        </pc:spChg>
        <pc:spChg chg="add mod">
          <ac:chgData name="Chenna, Sai Prabhakar Rao" userId="ae0a890f-a706-4bee-b8d0-aac0288130aa" providerId="ADAL" clId="{48EE5BE4-9063-4876-9BC6-AC4EDFC17E14}" dt="2023-05-24T20:27:32.816" v="98" actId="14100"/>
          <ac:spMkLst>
            <pc:docMk/>
            <pc:sldMk cId="3207408493" sldId="2746"/>
            <ac:spMk id="29" creationId="{C3B946C6-10FC-6198-3705-751A54387451}"/>
          </ac:spMkLst>
        </pc:spChg>
        <pc:spChg chg="add mod">
          <ac:chgData name="Chenna, Sai Prabhakar Rao" userId="ae0a890f-a706-4bee-b8d0-aac0288130aa" providerId="ADAL" clId="{48EE5BE4-9063-4876-9BC6-AC4EDFC17E14}" dt="2023-05-24T20:28:05.371" v="103" actId="14100"/>
          <ac:spMkLst>
            <pc:docMk/>
            <pc:sldMk cId="3207408493" sldId="2746"/>
            <ac:spMk id="30" creationId="{4AD25B19-6756-792F-E016-EFA014B6B039}"/>
          </ac:spMkLst>
        </pc:spChg>
        <pc:spChg chg="add mod">
          <ac:chgData name="Chenna, Sai Prabhakar Rao" userId="ae0a890f-a706-4bee-b8d0-aac0288130aa" providerId="ADAL" clId="{48EE5BE4-9063-4876-9BC6-AC4EDFC17E14}" dt="2023-05-24T20:28:26.564" v="108" actId="14100"/>
          <ac:spMkLst>
            <pc:docMk/>
            <pc:sldMk cId="3207408493" sldId="2746"/>
            <ac:spMk id="31" creationId="{E7E31049-3C01-AFFD-857A-87F994ECB202}"/>
          </ac:spMkLst>
        </pc:spChg>
        <pc:spChg chg="add mod">
          <ac:chgData name="Chenna, Sai Prabhakar Rao" userId="ae0a890f-a706-4bee-b8d0-aac0288130aa" providerId="ADAL" clId="{48EE5BE4-9063-4876-9BC6-AC4EDFC17E14}" dt="2023-05-24T20:29:10.672" v="114" actId="1076"/>
          <ac:spMkLst>
            <pc:docMk/>
            <pc:sldMk cId="3207408493" sldId="2746"/>
            <ac:spMk id="32" creationId="{506B586C-64F0-B01D-3DDA-AF9DCB0276AF}"/>
          </ac:spMkLst>
        </pc:spChg>
        <pc:spChg chg="add del mod">
          <ac:chgData name="Chenna, Sai Prabhakar Rao" userId="ae0a890f-a706-4bee-b8d0-aac0288130aa" providerId="ADAL" clId="{48EE5BE4-9063-4876-9BC6-AC4EDFC17E14}" dt="2023-05-24T20:29:14.149" v="116"/>
          <ac:spMkLst>
            <pc:docMk/>
            <pc:sldMk cId="3207408493" sldId="2746"/>
            <ac:spMk id="33" creationId="{5BEBD064-E606-17E4-BF6A-FBE2B0172AF3}"/>
          </ac:spMkLst>
        </pc:spChg>
        <pc:spChg chg="add mod">
          <ac:chgData name="Chenna, Sai Prabhakar Rao" userId="ae0a890f-a706-4bee-b8d0-aac0288130aa" providerId="ADAL" clId="{48EE5BE4-9063-4876-9BC6-AC4EDFC17E14}" dt="2023-05-24T20:29:24.943" v="119" actId="14100"/>
          <ac:spMkLst>
            <pc:docMk/>
            <pc:sldMk cId="3207408493" sldId="2746"/>
            <ac:spMk id="34" creationId="{5DB4D549-B134-7F61-54F7-B1DEFCEB8522}"/>
          </ac:spMkLst>
        </pc:spChg>
        <pc:spChg chg="add mod">
          <ac:chgData name="Chenna, Sai Prabhakar Rao" userId="ae0a890f-a706-4bee-b8d0-aac0288130aa" providerId="ADAL" clId="{48EE5BE4-9063-4876-9BC6-AC4EDFC17E14}" dt="2023-05-24T20:29:33.399" v="121" actId="1076"/>
          <ac:spMkLst>
            <pc:docMk/>
            <pc:sldMk cId="3207408493" sldId="2746"/>
            <ac:spMk id="35" creationId="{E5F000A6-55E8-BA2E-C4FA-9CBEC17B4C5B}"/>
          </ac:spMkLst>
        </pc:spChg>
        <pc:spChg chg="add mod">
          <ac:chgData name="Chenna, Sai Prabhakar Rao" userId="ae0a890f-a706-4bee-b8d0-aac0288130aa" providerId="ADAL" clId="{48EE5BE4-9063-4876-9BC6-AC4EDFC17E14}" dt="2023-05-24T20:32:55.592" v="128" actId="14100"/>
          <ac:spMkLst>
            <pc:docMk/>
            <pc:sldMk cId="3207408493" sldId="2746"/>
            <ac:spMk id="36" creationId="{E6A71920-FB81-FC52-7E0B-EA6D3DF3CD7E}"/>
          </ac:spMkLst>
        </pc:spChg>
        <pc:grpChg chg="del">
          <ac:chgData name="Chenna, Sai Prabhakar Rao" userId="ae0a890f-a706-4bee-b8d0-aac0288130aa" providerId="ADAL" clId="{48EE5BE4-9063-4876-9BC6-AC4EDFC17E14}" dt="2023-05-24T20:21:48.338" v="25" actId="478"/>
          <ac:grpSpMkLst>
            <pc:docMk/>
            <pc:sldMk cId="3207408493" sldId="2746"/>
            <ac:grpSpMk id="8" creationId="{0E0492C0-EB9F-A8B2-5DB2-4B6A1ABC4CC6}"/>
          </ac:grpSpMkLst>
        </pc:grpChg>
        <pc:grpChg chg="add del mod">
          <ac:chgData name="Chenna, Sai Prabhakar Rao" userId="ae0a890f-a706-4bee-b8d0-aac0288130aa" providerId="ADAL" clId="{48EE5BE4-9063-4876-9BC6-AC4EDFC17E14}" dt="2023-05-24T20:26:26.373" v="82" actId="21"/>
          <ac:grpSpMkLst>
            <pc:docMk/>
            <pc:sldMk cId="3207408493" sldId="2746"/>
            <ac:grpSpMk id="23" creationId="{21A61247-595F-CB1C-8D93-7082CC7D0622}"/>
          </ac:grpSpMkLst>
        </pc:grpChg>
        <pc:picChg chg="add mod">
          <ac:chgData name="Chenna, Sai Prabhakar Rao" userId="ae0a890f-a706-4bee-b8d0-aac0288130aa" providerId="ADAL" clId="{48EE5BE4-9063-4876-9BC6-AC4EDFC17E14}" dt="2023-05-24T20:26:08.199" v="78" actId="164"/>
          <ac:picMkLst>
            <pc:docMk/>
            <pc:sldMk cId="3207408493" sldId="2746"/>
            <ac:picMk id="2" creationId="{B4525F23-2653-8A6F-0DE5-8FB9E569C255}"/>
          </ac:picMkLst>
        </pc:picChg>
        <pc:picChg chg="add mod">
          <ac:chgData name="Chenna, Sai Prabhakar Rao" userId="ae0a890f-a706-4bee-b8d0-aac0288130aa" providerId="ADAL" clId="{48EE5BE4-9063-4876-9BC6-AC4EDFC17E14}" dt="2023-05-24T20:26:08.199" v="78" actId="164"/>
          <ac:picMkLst>
            <pc:docMk/>
            <pc:sldMk cId="3207408493" sldId="2746"/>
            <ac:picMk id="3" creationId="{1471C9E5-15B5-11A8-080A-5BD4572D15F1}"/>
          </ac:picMkLst>
        </pc:picChg>
        <pc:picChg chg="add mod">
          <ac:chgData name="Chenna, Sai Prabhakar Rao" userId="ae0a890f-a706-4bee-b8d0-aac0288130aa" providerId="ADAL" clId="{48EE5BE4-9063-4876-9BC6-AC4EDFC17E14}" dt="2023-05-24T20:26:08.199" v="78" actId="164"/>
          <ac:picMkLst>
            <pc:docMk/>
            <pc:sldMk cId="3207408493" sldId="2746"/>
            <ac:picMk id="4" creationId="{77E31C51-4654-6881-7FB4-675644AC6403}"/>
          </ac:picMkLst>
        </pc:picChg>
        <pc:picChg chg="mod">
          <ac:chgData name="Chenna, Sai Prabhakar Rao" userId="ae0a890f-a706-4bee-b8d0-aac0288130aa" providerId="ADAL" clId="{48EE5BE4-9063-4876-9BC6-AC4EDFC17E14}" dt="2023-05-24T20:26:08.199" v="78" actId="164"/>
          <ac:picMkLst>
            <pc:docMk/>
            <pc:sldMk cId="3207408493" sldId="2746"/>
            <ac:picMk id="13" creationId="{BB8928D6-0E85-0CF7-6A3A-3925077DA3F0}"/>
          </ac:picMkLst>
        </pc:picChg>
        <pc:picChg chg="add mod">
          <ac:chgData name="Chenna, Sai Prabhakar Rao" userId="ae0a890f-a706-4bee-b8d0-aac0288130aa" providerId="ADAL" clId="{48EE5BE4-9063-4876-9BC6-AC4EDFC17E14}" dt="2023-05-24T20:26:58.073" v="92" actId="1076"/>
          <ac:picMkLst>
            <pc:docMk/>
            <pc:sldMk cId="3207408493" sldId="2746"/>
            <ac:picMk id="24" creationId="{3092CFB5-BBD1-FC60-11B5-16A71A9C6892}"/>
          </ac:picMkLst>
        </pc:picChg>
        <pc:picChg chg="add mod">
          <ac:chgData name="Chenna, Sai Prabhakar Rao" userId="ae0a890f-a706-4bee-b8d0-aac0288130aa" providerId="ADAL" clId="{48EE5BE4-9063-4876-9BC6-AC4EDFC17E14}" dt="2023-05-24T20:26:58.073" v="92" actId="1076"/>
          <ac:picMkLst>
            <pc:docMk/>
            <pc:sldMk cId="3207408493" sldId="2746"/>
            <ac:picMk id="25" creationId="{A326725A-B5A1-0FB9-7BBF-2EFB6A2A2679}"/>
          </ac:picMkLst>
        </pc:picChg>
        <pc:picChg chg="add del mod">
          <ac:chgData name="Chenna, Sai Prabhakar Rao" userId="ae0a890f-a706-4bee-b8d0-aac0288130aa" providerId="ADAL" clId="{48EE5BE4-9063-4876-9BC6-AC4EDFC17E14}" dt="2023-05-24T20:26:47.759" v="89" actId="478"/>
          <ac:picMkLst>
            <pc:docMk/>
            <pc:sldMk cId="3207408493" sldId="2746"/>
            <ac:picMk id="26" creationId="{31BF8C73-FFF4-3AD3-1068-994735DF3F96}"/>
          </ac:picMkLst>
        </pc:picChg>
        <pc:picChg chg="add mod">
          <ac:chgData name="Chenna, Sai Prabhakar Rao" userId="ae0a890f-a706-4bee-b8d0-aac0288130aa" providerId="ADAL" clId="{48EE5BE4-9063-4876-9BC6-AC4EDFC17E14}" dt="2023-05-24T20:26:58.073" v="92" actId="1076"/>
          <ac:picMkLst>
            <pc:docMk/>
            <pc:sldMk cId="3207408493" sldId="2746"/>
            <ac:picMk id="27" creationId="{3500F44E-354B-85A7-B802-64786050034F}"/>
          </ac:picMkLst>
        </pc:picChg>
        <pc:picChg chg="add mod">
          <ac:chgData name="Chenna, Sai Prabhakar Rao" userId="ae0a890f-a706-4bee-b8d0-aac0288130aa" providerId="ADAL" clId="{48EE5BE4-9063-4876-9BC6-AC4EDFC17E14}" dt="2023-05-24T20:26:58.073" v="92" actId="1076"/>
          <ac:picMkLst>
            <pc:docMk/>
            <pc:sldMk cId="3207408493" sldId="2746"/>
            <ac:picMk id="28" creationId="{898599D7-CAEE-65F8-56C9-DE659C74148A}"/>
          </ac:picMkLst>
        </pc:picChg>
      </pc:sldChg>
      <pc:sldChg chg="addSp delSp modSp add del mod">
        <pc:chgData name="Chenna, Sai Prabhakar Rao" userId="ae0a890f-a706-4bee-b8d0-aac0288130aa" providerId="ADAL" clId="{48EE5BE4-9063-4876-9BC6-AC4EDFC17E14}" dt="2023-05-25T07:25:02.748" v="878" actId="47"/>
        <pc:sldMkLst>
          <pc:docMk/>
          <pc:sldMk cId="386399433" sldId="2747"/>
        </pc:sldMkLst>
        <pc:spChg chg="mod">
          <ac:chgData name="Chenna, Sai Prabhakar Rao" userId="ae0a890f-a706-4bee-b8d0-aac0288130aa" providerId="ADAL" clId="{48EE5BE4-9063-4876-9BC6-AC4EDFC17E14}" dt="2023-05-24T23:06:33.692" v="649" actId="20577"/>
          <ac:spMkLst>
            <pc:docMk/>
            <pc:sldMk cId="386399433" sldId="2747"/>
            <ac:spMk id="3" creationId="{7C61D1C4-2892-4D3D-B0B0-3ADDF5A05BC1}"/>
          </ac:spMkLst>
        </pc:spChg>
        <pc:spChg chg="del mod">
          <ac:chgData name="Chenna, Sai Prabhakar Rao" userId="ae0a890f-a706-4bee-b8d0-aac0288130aa" providerId="ADAL" clId="{48EE5BE4-9063-4876-9BC6-AC4EDFC17E14}" dt="2023-05-24T22:40:47.856" v="280" actId="478"/>
          <ac:spMkLst>
            <pc:docMk/>
            <pc:sldMk cId="386399433" sldId="2747"/>
            <ac:spMk id="7" creationId="{28202D22-064C-D7A8-1094-F1752B35E2E9}"/>
          </ac:spMkLst>
        </pc:spChg>
        <pc:spChg chg="del mod">
          <ac:chgData name="Chenna, Sai Prabhakar Rao" userId="ae0a890f-a706-4bee-b8d0-aac0288130aa" providerId="ADAL" clId="{48EE5BE4-9063-4876-9BC6-AC4EDFC17E14}" dt="2023-05-24T22:28:49.435" v="254" actId="478"/>
          <ac:spMkLst>
            <pc:docMk/>
            <pc:sldMk cId="386399433" sldId="2747"/>
            <ac:spMk id="8" creationId="{DFAD5B31-C3F2-E380-FF79-D567A24B0230}"/>
          </ac:spMkLst>
        </pc:spChg>
        <pc:spChg chg="add mod">
          <ac:chgData name="Chenna, Sai Prabhakar Rao" userId="ae0a890f-a706-4bee-b8d0-aac0288130aa" providerId="ADAL" clId="{48EE5BE4-9063-4876-9BC6-AC4EDFC17E14}" dt="2023-05-24T22:33:23.734" v="265" actId="1076"/>
          <ac:spMkLst>
            <pc:docMk/>
            <pc:sldMk cId="386399433" sldId="2747"/>
            <ac:spMk id="13" creationId="{5D065794-37E7-C1CE-C3B2-6B295DB677CC}"/>
          </ac:spMkLst>
        </pc:spChg>
        <pc:grpChg chg="del mod">
          <ac:chgData name="Chenna, Sai Prabhakar Rao" userId="ae0a890f-a706-4bee-b8d0-aac0288130aa" providerId="ADAL" clId="{48EE5BE4-9063-4876-9BC6-AC4EDFC17E14}" dt="2023-05-24T22:25:54.321" v="209" actId="478"/>
          <ac:grpSpMkLst>
            <pc:docMk/>
            <pc:sldMk cId="386399433" sldId="2747"/>
            <ac:grpSpMk id="10" creationId="{0AC80B19-DD74-EA6B-B649-3A86029B7C25}"/>
          </ac:grpSpMkLst>
        </pc:grpChg>
        <pc:graphicFrameChg chg="add mod">
          <ac:chgData name="Chenna, Sai Prabhakar Rao" userId="ae0a890f-a706-4bee-b8d0-aac0288130aa" providerId="ADAL" clId="{48EE5BE4-9063-4876-9BC6-AC4EDFC17E14}" dt="2023-05-24T22:33:04.712" v="257"/>
          <ac:graphicFrameMkLst>
            <pc:docMk/>
            <pc:sldMk cId="386399433" sldId="2747"/>
            <ac:graphicFrameMk id="14" creationId="{CD029EED-1AE2-720F-E50E-3EA1B72692D5}"/>
          </ac:graphicFrameMkLst>
        </pc:graphicFrameChg>
        <pc:graphicFrameChg chg="add mod">
          <ac:chgData name="Chenna, Sai Prabhakar Rao" userId="ae0a890f-a706-4bee-b8d0-aac0288130aa" providerId="ADAL" clId="{48EE5BE4-9063-4876-9BC6-AC4EDFC17E14}" dt="2023-05-24T22:33:10.401" v="260"/>
          <ac:graphicFrameMkLst>
            <pc:docMk/>
            <pc:sldMk cId="386399433" sldId="2747"/>
            <ac:graphicFrameMk id="15" creationId="{CD029EED-1AE2-720F-E50E-3EA1B72692D5}"/>
          </ac:graphicFrameMkLst>
        </pc:graphicFrameChg>
        <pc:graphicFrameChg chg="add mod">
          <ac:chgData name="Chenna, Sai Prabhakar Rao" userId="ae0a890f-a706-4bee-b8d0-aac0288130aa" providerId="ADAL" clId="{48EE5BE4-9063-4876-9BC6-AC4EDFC17E14}" dt="2023-05-24T22:44:36.604" v="306" actId="20577"/>
          <ac:graphicFrameMkLst>
            <pc:docMk/>
            <pc:sldMk cId="386399433" sldId="2747"/>
            <ac:graphicFrameMk id="16" creationId="{CD029EED-1AE2-720F-E50E-3EA1B72692D5}"/>
          </ac:graphicFrameMkLst>
        </pc:graphicFrameChg>
        <pc:graphicFrameChg chg="add mod">
          <ac:chgData name="Chenna, Sai Prabhakar Rao" userId="ae0a890f-a706-4bee-b8d0-aac0288130aa" providerId="ADAL" clId="{48EE5BE4-9063-4876-9BC6-AC4EDFC17E14}" dt="2023-05-24T22:36:29.344" v="270"/>
          <ac:graphicFrameMkLst>
            <pc:docMk/>
            <pc:sldMk cId="386399433" sldId="2747"/>
            <ac:graphicFrameMk id="17" creationId="{5364BED0-7A02-A407-D084-91417B8876B3}"/>
          </ac:graphicFrameMkLst>
        </pc:graphicFrameChg>
        <pc:graphicFrameChg chg="add mod">
          <ac:chgData name="Chenna, Sai Prabhakar Rao" userId="ae0a890f-a706-4bee-b8d0-aac0288130aa" providerId="ADAL" clId="{48EE5BE4-9063-4876-9BC6-AC4EDFC17E14}" dt="2023-05-24T22:44:41.484" v="307" actId="20577"/>
          <ac:graphicFrameMkLst>
            <pc:docMk/>
            <pc:sldMk cId="386399433" sldId="2747"/>
            <ac:graphicFrameMk id="18" creationId="{5364BED0-7A02-A407-D084-91417B8876B3}"/>
          </ac:graphicFrameMkLst>
        </pc:graphicFrameChg>
        <pc:graphicFrameChg chg="add mod">
          <ac:chgData name="Chenna, Sai Prabhakar Rao" userId="ae0a890f-a706-4bee-b8d0-aac0288130aa" providerId="ADAL" clId="{48EE5BE4-9063-4876-9BC6-AC4EDFC17E14}" dt="2023-05-24T22:43:17.531" v="291"/>
          <ac:graphicFrameMkLst>
            <pc:docMk/>
            <pc:sldMk cId="386399433" sldId="2747"/>
            <ac:graphicFrameMk id="19" creationId="{C6810EDF-7F49-4ED4-A87E-2E0453AFA4E8}"/>
          </ac:graphicFrameMkLst>
        </pc:graphicFrameChg>
        <pc:graphicFrameChg chg="add mod">
          <ac:chgData name="Chenna, Sai Prabhakar Rao" userId="ae0a890f-a706-4bee-b8d0-aac0288130aa" providerId="ADAL" clId="{48EE5BE4-9063-4876-9BC6-AC4EDFC17E14}" dt="2023-05-24T22:44:21.006" v="304" actId="1076"/>
          <ac:graphicFrameMkLst>
            <pc:docMk/>
            <pc:sldMk cId="386399433" sldId="2747"/>
            <ac:graphicFrameMk id="20" creationId="{C6810EDF-7F49-4ED4-A87E-2E0453AFA4E8}"/>
          </ac:graphicFrameMkLst>
        </pc:graphicFrameChg>
        <pc:picChg chg="del">
          <ac:chgData name="Chenna, Sai Prabhakar Rao" userId="ae0a890f-a706-4bee-b8d0-aac0288130aa" providerId="ADAL" clId="{48EE5BE4-9063-4876-9BC6-AC4EDFC17E14}" dt="2023-05-24T22:28:43.177" v="252" actId="478"/>
          <ac:picMkLst>
            <pc:docMk/>
            <pc:sldMk cId="386399433" sldId="2747"/>
            <ac:picMk id="6" creationId="{58853CED-1CC7-6D43-C8BD-B290C34735B5}"/>
          </ac:picMkLst>
        </pc:picChg>
        <pc:picChg chg="del">
          <ac:chgData name="Chenna, Sai Prabhakar Rao" userId="ae0a890f-a706-4bee-b8d0-aac0288130aa" providerId="ADAL" clId="{48EE5BE4-9063-4876-9BC6-AC4EDFC17E14}" dt="2023-05-24T22:28:41.374" v="251" actId="478"/>
          <ac:picMkLst>
            <pc:docMk/>
            <pc:sldMk cId="386399433" sldId="2747"/>
            <ac:picMk id="9" creationId="{CD9B0F64-C52B-6D66-E394-85F0A7380A5A}"/>
          </ac:picMkLst>
        </pc:picChg>
        <pc:picChg chg="add mod">
          <ac:chgData name="Chenna, Sai Prabhakar Rao" userId="ae0a890f-a706-4bee-b8d0-aac0288130aa" providerId="ADAL" clId="{48EE5BE4-9063-4876-9BC6-AC4EDFC17E14}" dt="2023-05-24T22:33:18.628" v="264" actId="1076"/>
          <ac:picMkLst>
            <pc:docMk/>
            <pc:sldMk cId="386399433" sldId="2747"/>
            <ac:picMk id="12" creationId="{7816FA15-6ED6-C4D4-43AB-2E0EA6521063}"/>
          </ac:picMkLst>
        </pc:picChg>
      </pc:sldChg>
      <pc:sldChg chg="add del">
        <pc:chgData name="Chenna, Sai Prabhakar Rao" userId="ae0a890f-a706-4bee-b8d0-aac0288130aa" providerId="ADAL" clId="{48EE5BE4-9063-4876-9BC6-AC4EDFC17E14}" dt="2023-05-24T20:32:20.949" v="123"/>
        <pc:sldMkLst>
          <pc:docMk/>
          <pc:sldMk cId="1976969927" sldId="2747"/>
        </pc:sldMkLst>
      </pc:sldChg>
      <pc:sldChg chg="add del">
        <pc:chgData name="Chenna, Sai Prabhakar Rao" userId="ae0a890f-a706-4bee-b8d0-aac0288130aa" providerId="ADAL" clId="{48EE5BE4-9063-4876-9BC6-AC4EDFC17E14}" dt="2023-05-24T20:32:38.925" v="125" actId="47"/>
        <pc:sldMkLst>
          <pc:docMk/>
          <pc:sldMk cId="3005199279" sldId="2747"/>
        </pc:sldMkLst>
      </pc:sldChg>
      <pc:sldChg chg="addSp delSp modSp add mod modAnim">
        <pc:chgData name="Chenna, Sai Prabhakar Rao" userId="ae0a890f-a706-4bee-b8d0-aac0288130aa" providerId="ADAL" clId="{48EE5BE4-9063-4876-9BC6-AC4EDFC17E14}" dt="2023-05-25T02:22:35.508" v="824"/>
        <pc:sldMkLst>
          <pc:docMk/>
          <pc:sldMk cId="1621257604" sldId="2748"/>
        </pc:sldMkLst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3" creationId="{C0FD7A79-9B96-ABEF-9EDB-25683C821423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4" creationId="{892A9898-97F0-1BD9-FEA2-37077CE6DE04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5" creationId="{D55B19F6-075A-C17E-D493-BC170F32537D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6" creationId="{2ECA7774-B2E1-229B-0E4E-CD4F9A1687B1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7" creationId="{2F4B11D7-5D2C-4164-9DC2-FFF23E17A211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8" creationId="{B2228EAD-63DD-9E50-8101-62DC2108F2A4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19" creationId="{8694BD95-7FEA-DFAF-FFD9-BB3BDCA18E0E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0" creationId="{636C775E-D0D0-3430-1124-E6C4FEA99DAC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1" creationId="{31218694-CB1F-659B-7C8D-A269012D2545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2" creationId="{2499DF36-FDA9-7CBF-B42A-60AAA6542DC0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3" creationId="{457079DF-5F71-27E7-D51B-DD4132417648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4" creationId="{C401C160-88ED-196C-922F-956FC91D8052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5" creationId="{07930640-6A0E-1B3A-DA6F-7EC1DD0B4584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6" creationId="{C623E346-C813-4579-3826-1D900DFC991D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7" creationId="{37D39DBE-92DB-F1BA-86FD-6A417B016887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8" creationId="{03C37913-0E64-15D2-EB3B-0F8D1A7B1F5D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29" creationId="{7E1C1269-C956-F831-BBC2-22C8170D6966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0" creationId="{1EC179DC-B637-EDA3-4193-C22F0ECDB936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1" creationId="{E61F5E68-A15C-2524-F4E4-98D670C35675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2" creationId="{99AF90F1-DC29-7D71-E48D-72271D8E7875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3" creationId="{53650A0F-7308-2433-198D-A8ABE678462D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4" creationId="{0F3572FF-3F28-1D1C-C626-D3ED01842C1D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5" creationId="{76ECF405-9835-30D3-60B0-93C581ED1DFF}"/>
          </ac:spMkLst>
        </pc:spChg>
        <pc:spChg chg="mod topLvl">
          <ac:chgData name="Chenna, Sai Prabhakar Rao" userId="ae0a890f-a706-4bee-b8d0-aac0288130aa" providerId="ADAL" clId="{48EE5BE4-9063-4876-9BC6-AC4EDFC17E14}" dt="2023-05-25T02:20:57.436" v="816" actId="165"/>
          <ac:spMkLst>
            <pc:docMk/>
            <pc:sldMk cId="1621257604" sldId="2748"/>
            <ac:spMk id="36" creationId="{E9F15745-F953-885C-D42D-9BBCC587E030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37" creationId="{7DF9A538-06B8-039C-F07A-12D29F3861BE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38" creationId="{E0C964CA-DC91-D96C-8999-8E6C4BAC45CC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39" creationId="{D9A30D69-AAA9-1BE5-03AC-E1A2B8CFC2C7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40" creationId="{5C6A9869-0FC1-03B4-0183-2B2DE0BA5EE6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41" creationId="{A449342D-715E-C58E-221F-57D90029E290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42" creationId="{571DE4E0-13A6-BC8E-35C4-39FE72F9DCA9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43" creationId="{B464C670-91AC-E258-558D-0180D4FA4F4F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44" creationId="{46B0A62E-66C9-063E-02EB-A41FC37261A8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86" creationId="{AD4EB756-729F-9740-806D-305D129EDDEA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87" creationId="{9816CC47-A417-4923-68A5-C9354DBFC15A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88" creationId="{9838A9D5-7B2D-1D1B-E6D6-7A7B90C3A896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89" creationId="{71FBBDA1-CCA2-7125-7005-F1450D957D86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0" creationId="{8194C310-32EE-2B5F-48A9-5D41980877DA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1" creationId="{23044FFB-C0D6-9F10-1B71-AC18CC68DC62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2" creationId="{4CE765E9-F402-6974-6B87-46298262A6B8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3" creationId="{26610149-0D4E-7F3D-22FF-F1FCAADB94B1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4" creationId="{98D2BB30-5B77-E754-5C84-23AA3949602A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5" creationId="{5F7A3D99-AEF3-E1DC-85F1-208C373B9D5A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6" creationId="{98E15DE3-B5B4-7E5F-AD63-CD540765B055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7" creationId="{6B6653DA-EC51-7CE0-81D8-A071B1FF4A8C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8" creationId="{8A2DA857-BC3F-8F8B-C932-4F1DB489C600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99" creationId="{0E2C7F86-355D-4314-EB37-FF6B9392D4B5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0" creationId="{B923FFDA-3935-F3CF-7A21-663113DB27B5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1" creationId="{C0CF46A6-E3C6-97AF-D504-61E50E1B9B29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2" creationId="{2EF27C60-556C-3E96-9E4C-86AE8165C819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3" creationId="{CCB7A25F-5723-6973-E58B-88E9C5A8AF6F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4" creationId="{7474421C-AEE7-26D2-4C75-4BCD4A478AE1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5" creationId="{3E53A119-471B-524F-4662-699CDED305AE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6" creationId="{85C8B344-7450-0043-F7A0-DA23F744DC67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7" creationId="{D19E60A5-D52B-1CB3-CFDB-75564FC848BC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8" creationId="{05151723-B912-235C-82BB-F3471B477B6E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09" creationId="{CB5A45FA-135A-B907-51C2-1B1038D1F626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0" creationId="{3EC5DAFF-6A66-C8E0-E8CD-7D47BD48107B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1" creationId="{1AADD7A8-8F41-4364-571B-9776DEC3FCB0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2" creationId="{A1F96472-146F-21AE-84ED-C76F2B33DC90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3" creationId="{8D949781-63EE-AA99-DFBA-87CFD8043429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4" creationId="{A6E8B3B1-5AD6-ED55-D7F4-3683E51F9DDD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5" creationId="{22899D5B-A386-96EF-7139-BB2B5CA75696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6" creationId="{37772643-6AF8-1C81-D395-971812983667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7" creationId="{BBBC030D-1F6D-52CA-516B-1D3016DF46CC}"/>
          </ac:spMkLst>
        </pc:spChg>
        <pc:spChg chg="mod topLvl">
          <ac:chgData name="Chenna, Sai Prabhakar Rao" userId="ae0a890f-a706-4bee-b8d0-aac0288130aa" providerId="ADAL" clId="{48EE5BE4-9063-4876-9BC6-AC4EDFC17E14}" dt="2023-05-25T02:21:06.150" v="817" actId="165"/>
          <ac:spMkLst>
            <pc:docMk/>
            <pc:sldMk cId="1621257604" sldId="2748"/>
            <ac:spMk id="118" creationId="{5E8621AD-14A0-B9CA-3634-25D293E22AAE}"/>
          </ac:spMkLst>
        </pc:spChg>
        <pc:grpChg chg="add del mod">
          <ac:chgData name="Chenna, Sai Prabhakar Rao" userId="ae0a890f-a706-4bee-b8d0-aac0288130aa" providerId="ADAL" clId="{48EE5BE4-9063-4876-9BC6-AC4EDFC17E14}" dt="2023-05-25T02:20:57.436" v="816" actId="165"/>
          <ac:grpSpMkLst>
            <pc:docMk/>
            <pc:sldMk cId="1621257604" sldId="2748"/>
            <ac:grpSpMk id="4" creationId="{5703DFDB-BEFA-E1AC-2371-ACC6416C7082}"/>
          </ac:grpSpMkLst>
        </pc:grpChg>
        <pc:grpChg chg="del">
          <ac:chgData name="Chenna, Sai Prabhakar Rao" userId="ae0a890f-a706-4bee-b8d0-aac0288130aa" providerId="ADAL" clId="{48EE5BE4-9063-4876-9BC6-AC4EDFC17E14}" dt="2023-05-25T02:19:29.710" v="809" actId="478"/>
          <ac:grpSpMkLst>
            <pc:docMk/>
            <pc:sldMk cId="1621257604" sldId="2748"/>
            <ac:grpSpMk id="10" creationId="{0AC80B19-DD74-EA6B-B649-3A86029B7C25}"/>
          </ac:grpSpMkLst>
        </pc:grpChg>
        <pc:grpChg chg="del mod topLvl">
          <ac:chgData name="Chenna, Sai Prabhakar Rao" userId="ae0a890f-a706-4bee-b8d0-aac0288130aa" providerId="ADAL" clId="{48EE5BE4-9063-4876-9BC6-AC4EDFC17E14}" dt="2023-05-25T02:21:06.150" v="817" actId="165"/>
          <ac:grpSpMkLst>
            <pc:docMk/>
            <pc:sldMk cId="1621257604" sldId="2748"/>
            <ac:grpSpMk id="12" creationId="{F72B275C-6F94-E68B-C42D-28AEE2F457A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40DDC-9F55-4C18-AF91-6D186346474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DC31-1DBD-47D6-AB79-06040609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Hello everyone, I’m Sai Chenna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DC31-1DBD-47D6-AB79-060406099D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DC31-1DBD-47D6-AB79-060406099D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37" y="944163"/>
            <a:ext cx="8412035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Display Light" panose="020B0403020203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29" y="1635111"/>
            <a:ext cx="8393724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29" y="3602038"/>
            <a:ext cx="8393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ntelOne Display Light" panose="020B04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25AB781-B45C-F2B0-51A5-50F62BA75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4" y="6354942"/>
            <a:ext cx="839923" cy="34072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1FC39E0-2046-8A77-3A07-3DEC1D2C0ED3}"/>
              </a:ext>
            </a:extLst>
          </p:cNvPr>
          <p:cNvGrpSpPr/>
          <p:nvPr userDrawn="1"/>
        </p:nvGrpSpPr>
        <p:grpSpPr>
          <a:xfrm>
            <a:off x="1036319" y="6301154"/>
            <a:ext cx="1502682" cy="480737"/>
            <a:chOff x="1036319" y="6301154"/>
            <a:chExt cx="1502682" cy="4807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719F4E-929B-783B-BCDB-C73A58BE9AA7}"/>
                </a:ext>
              </a:extLst>
            </p:cNvPr>
            <p:cNvSpPr txBox="1"/>
            <p:nvPr userDrawn="1"/>
          </p:nvSpPr>
          <p:spPr>
            <a:xfrm>
              <a:off x="1119503" y="6348567"/>
              <a:ext cx="1419498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AI-Accelerated</a:t>
              </a:r>
            </a:p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HPC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CA15D4-342A-8DDB-17CF-98BB99158392}"/>
                </a:ext>
              </a:extLst>
            </p:cNvPr>
            <p:cNvSpPr txBox="1"/>
            <p:nvPr userDrawn="1"/>
          </p:nvSpPr>
          <p:spPr>
            <a:xfrm>
              <a:off x="1036319" y="6301154"/>
              <a:ext cx="3222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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6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8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9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68BF-F1E4-4683-BA9A-72115B1D9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6C5C-41A7-48AD-AE8C-9CD787615F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4363" y="1496350"/>
            <a:ext cx="10971212" cy="470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9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68BF-F1E4-4683-BA9A-72115B1D9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6C5C-41A7-48AD-AE8C-9CD787615F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4363" y="1496350"/>
            <a:ext cx="5481637" cy="470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E9C65-AF93-4703-8305-AFAF1AB28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97013"/>
            <a:ext cx="5489575" cy="470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1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DA8D110-9F83-C385-BFCD-1409BCACA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4" y="6354942"/>
            <a:ext cx="839923" cy="3407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626CE4-98A8-0542-0EAA-07B549A05A80}"/>
              </a:ext>
            </a:extLst>
          </p:cNvPr>
          <p:cNvGrpSpPr/>
          <p:nvPr userDrawn="1"/>
        </p:nvGrpSpPr>
        <p:grpSpPr>
          <a:xfrm>
            <a:off x="1036319" y="6301154"/>
            <a:ext cx="1502682" cy="480737"/>
            <a:chOff x="1036319" y="6301154"/>
            <a:chExt cx="1502682" cy="4807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6AC4-49AC-42A4-943D-E0D8161B81BA}"/>
                </a:ext>
              </a:extLst>
            </p:cNvPr>
            <p:cNvSpPr txBox="1"/>
            <p:nvPr userDrawn="1"/>
          </p:nvSpPr>
          <p:spPr>
            <a:xfrm>
              <a:off x="1119503" y="6348567"/>
              <a:ext cx="1419498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AI-Accelerated</a:t>
              </a:r>
            </a:p>
            <a:p>
              <a:pPr>
                <a:lnSpc>
                  <a:spcPts val="13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IntelOne Display Medium" panose="020B0703020203020204" pitchFamily="34" charset="0"/>
                </a:rPr>
                <a:t>HPC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948987-5187-FABC-DCC0-385946ADF0D1}"/>
                </a:ext>
              </a:extLst>
            </p:cNvPr>
            <p:cNvSpPr txBox="1"/>
            <p:nvPr userDrawn="1"/>
          </p:nvSpPr>
          <p:spPr>
            <a:xfrm>
              <a:off x="1036319" y="6301154"/>
              <a:ext cx="32221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</a:t>
              </a:r>
              <a:endParaRPr lang="en-US" sz="8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0F684D5-70E7-334B-774C-3FD01025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2945644"/>
            <a:ext cx="10972093" cy="11998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IntelOne Display Regular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95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23A105-D28E-5F4A-AF8E-D3E31E31314D}"/>
              </a:ext>
            </a:extLst>
          </p:cNvPr>
          <p:cNvSpPr txBox="1"/>
          <p:nvPr userDrawn="1"/>
        </p:nvSpPr>
        <p:spPr>
          <a:xfrm>
            <a:off x="3568706" y="2767281"/>
            <a:ext cx="5054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IntelOne Display Regular" panose="020B0503020203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630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8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1" y="221694"/>
            <a:ext cx="10972093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37" y="1488017"/>
            <a:ext cx="10979728" cy="42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 descr="page 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749174" y="6506788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A3AC1-0918-B788-EDFD-90E9E54AA008}"/>
              </a:ext>
            </a:extLst>
          </p:cNvPr>
          <p:cNvGrpSpPr/>
          <p:nvPr userDrawn="1"/>
        </p:nvGrpSpPr>
        <p:grpSpPr>
          <a:xfrm>
            <a:off x="176120" y="6309863"/>
            <a:ext cx="2362881" cy="472028"/>
            <a:chOff x="176120" y="6309863"/>
            <a:chExt cx="2362881" cy="472028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5237AD83-7B29-09C2-1D24-82B113E11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20" y="6348567"/>
              <a:ext cx="818607" cy="34108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FDF375-D2F3-74ED-2FCA-CB6E593CCF20}"/>
                </a:ext>
              </a:extLst>
            </p:cNvPr>
            <p:cNvGrpSpPr/>
            <p:nvPr userDrawn="1"/>
          </p:nvGrpSpPr>
          <p:grpSpPr>
            <a:xfrm>
              <a:off x="1036319" y="6309863"/>
              <a:ext cx="1502682" cy="472028"/>
              <a:chOff x="1036319" y="6309863"/>
              <a:chExt cx="1502682" cy="4720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DC84BC-5968-4B54-92DB-B83E5DBCC475}"/>
                  </a:ext>
                </a:extLst>
              </p:cNvPr>
              <p:cNvSpPr txBox="1"/>
              <p:nvPr userDrawn="1"/>
            </p:nvSpPr>
            <p:spPr>
              <a:xfrm>
                <a:off x="1119503" y="6348567"/>
                <a:ext cx="1419498" cy="43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300" dirty="0">
                    <a:solidFill>
                      <a:srgbClr val="0054AE"/>
                    </a:solidFill>
                    <a:latin typeface="IntelOne Display Medium" panose="020B0703020203020204" pitchFamily="34" charset="0"/>
                  </a:rPr>
                  <a:t>AI-Accelerated</a:t>
                </a:r>
              </a:p>
              <a:p>
                <a:pPr>
                  <a:lnSpc>
                    <a:spcPts val="1300"/>
                  </a:lnSpc>
                </a:pPr>
                <a:r>
                  <a:rPr lang="en-US" sz="1300" dirty="0">
                    <a:solidFill>
                      <a:srgbClr val="0054AE"/>
                    </a:solidFill>
                    <a:latin typeface="IntelOne Display Medium" panose="020B0703020203020204" pitchFamily="34" charset="0"/>
                  </a:rPr>
                  <a:t>HPC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5CF8-BA47-21EA-8FBE-95A20D544255}"/>
                  </a:ext>
                </a:extLst>
              </p:cNvPr>
              <p:cNvSpPr txBox="1"/>
              <p:nvPr userDrawn="1"/>
            </p:nvSpPr>
            <p:spPr>
              <a:xfrm>
                <a:off x="1036319" y="6309863"/>
                <a:ext cx="322217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</a:t>
                </a:r>
                <a:endParaRPr 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75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702" r:id="rId4"/>
    <p:sldLayoutId id="2147483703" r:id="rId5"/>
    <p:sldLayoutId id="2147483717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IntelOne Display Regular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4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IntelOne Display Regular" panose="020B0503020203020204" pitchFamily="34" charset="0"/>
        <a:buChar char="•"/>
        <a:defRPr sz="1200" kern="1200">
          <a:solidFill>
            <a:schemeClr val="tx1"/>
          </a:solidFill>
          <a:latin typeface="IntelOne Display Light" panose="020B04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st-simulator.org/SSTPages/SSTBuildAndInstall_older_downloads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st-simulator.org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AD4C2-91D4-4CDF-927A-0E358EC37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240" y="1283419"/>
            <a:ext cx="10642777" cy="2380620"/>
          </a:xfrm>
        </p:spPr>
        <p:txBody>
          <a:bodyPr>
            <a:noAutofit/>
          </a:bodyPr>
          <a:lstStyle/>
          <a:p>
            <a:r>
              <a:rPr lang="en-US" sz="4000" dirty="0"/>
              <a:t>Enabling Multi-level Network Modeling in Structural Simulation Toolkit (SST) for Next-Generation HPC Network Design Space Exploration</a:t>
            </a:r>
            <a:endParaRPr lang="en-US" sz="5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04DECB-0709-41D2-BA0E-93BBA0FD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240" y="3855653"/>
            <a:ext cx="9110749" cy="1655762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Sai Chenna</a:t>
            </a:r>
            <a:r>
              <a:rPr lang="en-US" dirty="0"/>
              <a:t>, Nalini Kumar, Leonardo Borges, Michael Steyer, Philippe Thierry, Maria Garzaran</a:t>
            </a:r>
          </a:p>
          <a:p>
            <a:endParaRPr lang="en-US" sz="1800" dirty="0"/>
          </a:p>
          <a:p>
            <a:r>
              <a:rPr lang="en-US" sz="1800" dirty="0"/>
              <a:t>HPC AI Software Solutions Engineer</a:t>
            </a:r>
            <a:br>
              <a:rPr lang="en-US" sz="1800" dirty="0"/>
            </a:br>
            <a:r>
              <a:rPr lang="en-US" sz="1800" dirty="0"/>
              <a:t>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3881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" y="97869"/>
            <a:ext cx="10972093" cy="1199822"/>
          </a:xfrm>
        </p:spPr>
        <p:txBody>
          <a:bodyPr/>
          <a:lstStyle/>
          <a:p>
            <a:r>
              <a:rPr lang="en-US" dirty="0"/>
              <a:t>Simulation results: </a:t>
            </a:r>
            <a:r>
              <a:rPr lang="en-US" dirty="0" err="1"/>
              <a:t>Alltoall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414" y="1182026"/>
            <a:ext cx="6715715" cy="2375148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P-1 communication stages</a:t>
            </a:r>
          </a:p>
          <a:p>
            <a:r>
              <a:rPr lang="en-US" sz="2200" dirty="0"/>
              <a:t>Observation – Improved performance in two-level network</a:t>
            </a:r>
          </a:p>
          <a:p>
            <a:pPr lvl="1"/>
            <a:r>
              <a:rPr lang="en-US" sz="2200" dirty="0"/>
              <a:t>Performance gain significant in case of denser nodes – more endpoints per node</a:t>
            </a:r>
          </a:p>
          <a:p>
            <a:pPr lvl="1"/>
            <a:r>
              <a:rPr lang="en-US" sz="2200" dirty="0"/>
              <a:t>Collectives involve each process communicating with a group of processes – less spatial locality</a:t>
            </a:r>
          </a:p>
          <a:p>
            <a:pPr lvl="1"/>
            <a:r>
              <a:rPr lang="en-US" sz="2200" dirty="0"/>
              <a:t>Not a significant reduction in inter-node traffic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9EA5D-178C-5F84-C84C-DDC2E2A4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153" y="463040"/>
            <a:ext cx="4617410" cy="2238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7ECC2E-BF06-1A4D-FBDB-3880375FBA0A}"/>
              </a:ext>
            </a:extLst>
          </p:cNvPr>
          <p:cNvSpPr txBox="1"/>
          <p:nvPr/>
        </p:nvSpPr>
        <p:spPr>
          <a:xfrm>
            <a:off x="8059323" y="2701414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Alltoall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43ED7-ED98-77CF-2162-164240FF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6" y="3764190"/>
            <a:ext cx="5563434" cy="2500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D1F59A-1495-4608-FC9F-038C2F399752}"/>
              </a:ext>
            </a:extLst>
          </p:cNvPr>
          <p:cNvSpPr txBox="1"/>
          <p:nvPr/>
        </p:nvSpPr>
        <p:spPr>
          <a:xfrm>
            <a:off x="860858" y="3764190"/>
            <a:ext cx="429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Alltoall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A picture containing text, screenshot, rectangle, parallel&#10;&#10;Description automatically generated">
            <a:extLst>
              <a:ext uri="{FF2B5EF4-FFF2-40B4-BE49-F238E27FC236}">
                <a16:creationId xmlns:a16="http://schemas.microsoft.com/office/drawing/2014/main" id="{185BD148-6901-34A9-71ED-5DEB8E4EA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1" y="3764191"/>
            <a:ext cx="5400675" cy="2500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1DB930-9018-BD09-EF63-83AE213CEDE6}"/>
              </a:ext>
            </a:extLst>
          </p:cNvPr>
          <p:cNvSpPr txBox="1"/>
          <p:nvPr/>
        </p:nvSpPr>
        <p:spPr>
          <a:xfrm>
            <a:off x="7551121" y="3472086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Alltoall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256E0C-B33D-0C49-3FD5-42E0B0FDC752}"/>
              </a:ext>
            </a:extLst>
          </p:cNvPr>
          <p:cNvSpPr txBox="1"/>
          <p:nvPr/>
        </p:nvSpPr>
        <p:spPr>
          <a:xfrm rot="16200000">
            <a:off x="5335433" y="4753296"/>
            <a:ext cx="220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Inter-node traffic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E1B19-AE98-8918-D1B8-0D2DEB654D90}"/>
              </a:ext>
            </a:extLst>
          </p:cNvPr>
          <p:cNvSpPr txBox="1"/>
          <p:nvPr/>
        </p:nvSpPr>
        <p:spPr>
          <a:xfrm>
            <a:off x="3450710" y="6430767"/>
            <a:ext cx="441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Results have been estimated or simulated</a:t>
            </a:r>
          </a:p>
        </p:txBody>
      </p:sp>
    </p:spTree>
    <p:extLst>
      <p:ext uri="{BB962C8B-B14F-4D97-AF65-F5344CB8AC3E}">
        <p14:creationId xmlns:p14="http://schemas.microsoft.com/office/powerpoint/2010/main" val="3999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" y="97869"/>
            <a:ext cx="10972093" cy="1199822"/>
          </a:xfrm>
        </p:spPr>
        <p:txBody>
          <a:bodyPr/>
          <a:lstStyle/>
          <a:p>
            <a:r>
              <a:rPr lang="en-US" dirty="0"/>
              <a:t>Simulation results: </a:t>
            </a:r>
            <a:r>
              <a:rPr lang="en-US" dirty="0" err="1"/>
              <a:t>Allgather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414" y="1182026"/>
            <a:ext cx="6715715" cy="2375148"/>
          </a:xfrm>
        </p:spPr>
        <p:txBody>
          <a:bodyPr>
            <a:normAutofit fontScale="92500"/>
          </a:bodyPr>
          <a:lstStyle/>
          <a:p>
            <a:r>
              <a:rPr lang="en-US" sz="2200" dirty="0" err="1"/>
              <a:t>LogP</a:t>
            </a:r>
            <a:r>
              <a:rPr lang="en-US" sz="2200" dirty="0"/>
              <a:t> communication stages</a:t>
            </a:r>
          </a:p>
          <a:p>
            <a:r>
              <a:rPr lang="en-US" sz="2200" dirty="0"/>
              <a:t>Observation – Improved performance in two-level network</a:t>
            </a:r>
          </a:p>
          <a:p>
            <a:pPr lvl="1"/>
            <a:r>
              <a:rPr lang="en-US" sz="2200" dirty="0"/>
              <a:t>Performance gain significant in case of denser nodes – more endpoints per node</a:t>
            </a:r>
          </a:p>
          <a:p>
            <a:pPr lvl="1"/>
            <a:r>
              <a:rPr lang="en-US" sz="2200" dirty="0"/>
              <a:t>Collectives involve each process communicating with a group of processes – less spatial locality</a:t>
            </a:r>
          </a:p>
          <a:p>
            <a:pPr lvl="1"/>
            <a:r>
              <a:rPr lang="en-US" sz="2200" dirty="0"/>
              <a:t>Not a significant reduction in inter-node traffic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C14AF-E4D6-8F5D-1F25-C4428F14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29" y="487224"/>
            <a:ext cx="5114925" cy="2057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8C8B1D-D896-69DC-FE50-6FE5420B99BE}"/>
              </a:ext>
            </a:extLst>
          </p:cNvPr>
          <p:cNvSpPr txBox="1"/>
          <p:nvPr/>
        </p:nvSpPr>
        <p:spPr>
          <a:xfrm>
            <a:off x="7973584" y="2544912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Allgather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D54397-8CF5-441A-FEFE-432DF837F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1" y="3637003"/>
            <a:ext cx="5119768" cy="2719493"/>
          </a:xfrm>
          <a:prstGeom prst="rect">
            <a:avLst/>
          </a:prstGeom>
        </p:spPr>
      </p:pic>
      <p:pic>
        <p:nvPicPr>
          <p:cNvPr id="11" name="Picture 10" descr="A picture containing text, screenshot, rectangle, parallel&#10;&#10;Description automatically generated">
            <a:extLst>
              <a:ext uri="{FF2B5EF4-FFF2-40B4-BE49-F238E27FC236}">
                <a16:creationId xmlns:a16="http://schemas.microsoft.com/office/drawing/2014/main" id="{8A3638C9-775B-8763-78C6-DDBB1D28B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2" y="3637003"/>
            <a:ext cx="4882127" cy="2719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0812E7-EA23-DC3D-A1B0-3AF513CF69DE}"/>
              </a:ext>
            </a:extLst>
          </p:cNvPr>
          <p:cNvSpPr txBox="1"/>
          <p:nvPr/>
        </p:nvSpPr>
        <p:spPr>
          <a:xfrm>
            <a:off x="7533452" y="3355379"/>
            <a:ext cx="417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Allgather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33CF6-49B8-E017-4393-F382DFE7243F}"/>
              </a:ext>
            </a:extLst>
          </p:cNvPr>
          <p:cNvSpPr txBox="1"/>
          <p:nvPr/>
        </p:nvSpPr>
        <p:spPr>
          <a:xfrm>
            <a:off x="484195" y="3637003"/>
            <a:ext cx="417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Allgather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E24A7-7441-678E-B26C-D642CA6BD543}"/>
              </a:ext>
            </a:extLst>
          </p:cNvPr>
          <p:cNvSpPr txBox="1"/>
          <p:nvPr/>
        </p:nvSpPr>
        <p:spPr>
          <a:xfrm>
            <a:off x="3450710" y="6430767"/>
            <a:ext cx="441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Results have been estimated or simulated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13434-2801-7DAA-93FC-60978D5F7FE2}"/>
              </a:ext>
            </a:extLst>
          </p:cNvPr>
          <p:cNvSpPr txBox="1"/>
          <p:nvPr/>
        </p:nvSpPr>
        <p:spPr>
          <a:xfrm rot="16200000">
            <a:off x="5875374" y="4602082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Inter-node traffic</a:t>
            </a:r>
          </a:p>
        </p:txBody>
      </p:sp>
    </p:spTree>
    <p:extLst>
      <p:ext uri="{BB962C8B-B14F-4D97-AF65-F5344CB8AC3E}">
        <p14:creationId xmlns:p14="http://schemas.microsoft.com/office/powerpoint/2010/main" val="2965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" y="-6031"/>
            <a:ext cx="10972093" cy="1199822"/>
          </a:xfrm>
        </p:spPr>
        <p:txBody>
          <a:bodyPr/>
          <a:lstStyle/>
          <a:p>
            <a:r>
              <a:rPr lang="en-US" dirty="0"/>
              <a:t>Simulation results: Halo2D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78" y="935270"/>
            <a:ext cx="7265522" cy="2617022"/>
          </a:xfrm>
        </p:spPr>
        <p:txBody>
          <a:bodyPr>
            <a:normAutofit/>
          </a:bodyPr>
          <a:lstStyle/>
          <a:p>
            <a:r>
              <a:rPr lang="en-US" dirty="0"/>
              <a:t>Models a 2D Halo exchange </a:t>
            </a:r>
          </a:p>
          <a:p>
            <a:r>
              <a:rPr lang="en-US" dirty="0"/>
              <a:t>Near neighbor communication</a:t>
            </a:r>
          </a:p>
          <a:p>
            <a:pPr lvl="1"/>
            <a:r>
              <a:rPr lang="en-US" dirty="0"/>
              <a:t>Uses Blocking Send/</a:t>
            </a:r>
            <a:r>
              <a:rPr lang="en-US" dirty="0" err="1"/>
              <a:t>Recv</a:t>
            </a:r>
            <a:r>
              <a:rPr lang="en-US" dirty="0"/>
              <a:t> pair</a:t>
            </a:r>
          </a:p>
          <a:p>
            <a:r>
              <a:rPr lang="en-US" dirty="0"/>
              <a:t>Observation – Improved </a:t>
            </a:r>
            <a:r>
              <a:rPr lang="en-US" sz="2000" dirty="0"/>
              <a:t>performance in two-level network</a:t>
            </a:r>
            <a:endParaRPr lang="en-US" dirty="0"/>
          </a:p>
          <a:p>
            <a:pPr lvl="1"/>
            <a:r>
              <a:rPr lang="en-US" sz="1800" dirty="0"/>
              <a:t>Performance gain significant in case of denser nodes – more endpoints per node</a:t>
            </a:r>
          </a:p>
          <a:p>
            <a:pPr lvl="1"/>
            <a:r>
              <a:rPr lang="en-US" dirty="0"/>
              <a:t>Inter-node traffic accounts only for 20% in case of 32 endpoint-node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8DE909C-C3E1-AA27-B44F-4248725679B0}"/>
              </a:ext>
            </a:extLst>
          </p:cNvPr>
          <p:cNvGrpSpPr/>
          <p:nvPr/>
        </p:nvGrpSpPr>
        <p:grpSpPr>
          <a:xfrm>
            <a:off x="7450217" y="611727"/>
            <a:ext cx="4410075" cy="2190751"/>
            <a:chOff x="7410450" y="866774"/>
            <a:chExt cx="4410075" cy="219075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6B629D-FA30-9D0A-B48D-B917080DB0DA}"/>
                </a:ext>
              </a:extLst>
            </p:cNvPr>
            <p:cNvGrpSpPr/>
            <p:nvPr/>
          </p:nvGrpSpPr>
          <p:grpSpPr>
            <a:xfrm>
              <a:off x="7410450" y="866774"/>
              <a:ext cx="4410075" cy="2190751"/>
              <a:chOff x="5257800" y="1332575"/>
              <a:chExt cx="4277157" cy="355923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F6A514-1B1E-4EAC-0137-FDEEA4F6F2E8}"/>
                  </a:ext>
                </a:extLst>
              </p:cNvPr>
              <p:cNvSpPr/>
              <p:nvPr/>
            </p:nvSpPr>
            <p:spPr>
              <a:xfrm>
                <a:off x="5257800" y="1332576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15038E-EF33-E749-3063-3E12AA609F90}"/>
                  </a:ext>
                </a:extLst>
              </p:cNvPr>
              <p:cNvSpPr/>
              <p:nvPr/>
            </p:nvSpPr>
            <p:spPr>
              <a:xfrm>
                <a:off x="6454919" y="1353993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7C7892-0982-EBFD-F2AF-6CA0EC9CD843}"/>
                  </a:ext>
                </a:extLst>
              </p:cNvPr>
              <p:cNvSpPr/>
              <p:nvPr/>
            </p:nvSpPr>
            <p:spPr>
              <a:xfrm>
                <a:off x="7652038" y="1332576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888852-0EEF-62F4-A111-06EF82FF3A0E}"/>
                  </a:ext>
                </a:extLst>
              </p:cNvPr>
              <p:cNvSpPr/>
              <p:nvPr/>
            </p:nvSpPr>
            <p:spPr>
              <a:xfrm>
                <a:off x="8849157" y="1332575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83DFAB-9185-A73E-9778-456D9B92B285}"/>
                  </a:ext>
                </a:extLst>
              </p:cNvPr>
              <p:cNvSpPr/>
              <p:nvPr/>
            </p:nvSpPr>
            <p:spPr>
              <a:xfrm>
                <a:off x="5257800" y="2293562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5EEB26-69C4-0413-CE64-89E458492F33}"/>
                  </a:ext>
                </a:extLst>
              </p:cNvPr>
              <p:cNvSpPr/>
              <p:nvPr/>
            </p:nvSpPr>
            <p:spPr>
              <a:xfrm>
                <a:off x="6454919" y="2293561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004B0F-BF8D-C00C-E838-C168F6A5A140}"/>
                  </a:ext>
                </a:extLst>
              </p:cNvPr>
              <p:cNvSpPr/>
              <p:nvPr/>
            </p:nvSpPr>
            <p:spPr>
              <a:xfrm>
                <a:off x="7652038" y="2293562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217417-94AC-E987-F30F-27A868043475}"/>
                  </a:ext>
                </a:extLst>
              </p:cNvPr>
              <p:cNvSpPr/>
              <p:nvPr/>
            </p:nvSpPr>
            <p:spPr>
              <a:xfrm>
                <a:off x="8849157" y="2293561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9CA286-8691-B0E1-71EB-B668344F10B7}"/>
                  </a:ext>
                </a:extLst>
              </p:cNvPr>
              <p:cNvSpPr/>
              <p:nvPr/>
            </p:nvSpPr>
            <p:spPr>
              <a:xfrm>
                <a:off x="5257800" y="3254548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E73B37-258E-FDC1-245D-BB54535C762D}"/>
                  </a:ext>
                </a:extLst>
              </p:cNvPr>
              <p:cNvSpPr/>
              <p:nvPr/>
            </p:nvSpPr>
            <p:spPr>
              <a:xfrm>
                <a:off x="6454919" y="3254547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FAAE4E-1A7A-4CF3-D442-54D43B39A6F3}"/>
                  </a:ext>
                </a:extLst>
              </p:cNvPr>
              <p:cNvSpPr/>
              <p:nvPr/>
            </p:nvSpPr>
            <p:spPr>
              <a:xfrm>
                <a:off x="7652038" y="3254548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24562C-CE36-BF5B-03C7-916FA03B4A19}"/>
                  </a:ext>
                </a:extLst>
              </p:cNvPr>
              <p:cNvSpPr/>
              <p:nvPr/>
            </p:nvSpPr>
            <p:spPr>
              <a:xfrm>
                <a:off x="8849157" y="3254547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0C63759-E816-6659-89CD-FCE83B7464EB}"/>
                  </a:ext>
                </a:extLst>
              </p:cNvPr>
              <p:cNvSpPr/>
              <p:nvPr/>
            </p:nvSpPr>
            <p:spPr>
              <a:xfrm>
                <a:off x="5257800" y="4215534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793A20-CB4D-0C91-13BA-CA8F3BA92927}"/>
                  </a:ext>
                </a:extLst>
              </p:cNvPr>
              <p:cNvSpPr/>
              <p:nvPr/>
            </p:nvSpPr>
            <p:spPr>
              <a:xfrm>
                <a:off x="6454919" y="4215533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5AC9D8-7934-16FA-A28B-D9F8BE161078}"/>
                  </a:ext>
                </a:extLst>
              </p:cNvPr>
              <p:cNvSpPr/>
              <p:nvPr/>
            </p:nvSpPr>
            <p:spPr>
              <a:xfrm>
                <a:off x="7652038" y="4215534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1A4DB9-68DD-E322-C509-E85BBEE8FC74}"/>
                  </a:ext>
                </a:extLst>
              </p:cNvPr>
              <p:cNvSpPr/>
              <p:nvPr/>
            </p:nvSpPr>
            <p:spPr>
              <a:xfrm>
                <a:off x="8849157" y="4215533"/>
                <a:ext cx="685800" cy="676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2A9FCFE-F17C-2F64-E8F0-1D8D2096E71F}"/>
                </a:ext>
              </a:extLst>
            </p:cNvPr>
            <p:cNvCxnSpPr>
              <a:cxnSpLocks/>
              <a:stCxn id="5" idx="1"/>
              <a:endCxn id="4" idx="3"/>
            </p:cNvCxnSpPr>
            <p:nvPr/>
          </p:nvCxnSpPr>
          <p:spPr>
            <a:xfrm flipH="1" flipV="1">
              <a:off x="8117562" y="1074903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949127-CA82-E02D-21D3-2AAB1113F7D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8117562" y="1666398"/>
              <a:ext cx="527209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7B884F-5950-1D71-3573-45DEB61B0F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17561" y="2276606"/>
              <a:ext cx="527209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BA284DC-CD14-DD55-9474-1564D1E40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17560" y="2849394"/>
              <a:ext cx="527209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17F01C2-4809-AEDC-8065-28DD93F5B6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5492" y="1081582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850740A-9EAE-6437-1843-834F63E21A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5492" y="1673077"/>
              <a:ext cx="527209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C3981FB-26E6-D702-448C-38772FE60A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5491" y="2283285"/>
              <a:ext cx="527209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780725D-ADCF-D5C4-C1B2-E5D8327438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5490" y="2856073"/>
              <a:ext cx="527209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2BE0587-8116-7FD8-BF15-80530770EF98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9351883" y="1074903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655433-3D32-67F3-8DEE-1BF501C19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1882" y="1653216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3A0B918-BDCD-A584-5166-234B58CDE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1170" y="2257898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EE9261F-0662-4BFD-7106-CADA275C3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1169" y="2836212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523F27D-3EDE-0F2A-8B9D-4A5B6E7ABACE}"/>
                </a:ext>
              </a:extLst>
            </p:cNvPr>
            <p:cNvCxnSpPr>
              <a:cxnSpLocks/>
            </p:cNvCxnSpPr>
            <p:nvPr/>
          </p:nvCxnSpPr>
          <p:spPr>
            <a:xfrm>
              <a:off x="8117560" y="1211378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BECFDE8-0A87-1D9E-2C07-B6B3BDBA23C3}"/>
                </a:ext>
              </a:extLst>
            </p:cNvPr>
            <p:cNvCxnSpPr>
              <a:cxnSpLocks/>
            </p:cNvCxnSpPr>
            <p:nvPr/>
          </p:nvCxnSpPr>
          <p:spPr>
            <a:xfrm>
              <a:off x="8098179" y="1782878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1B391D1-90F4-40C0-7754-56F9605C9F4E}"/>
                </a:ext>
              </a:extLst>
            </p:cNvPr>
            <p:cNvCxnSpPr>
              <a:cxnSpLocks/>
            </p:cNvCxnSpPr>
            <p:nvPr/>
          </p:nvCxnSpPr>
          <p:spPr>
            <a:xfrm>
              <a:off x="8117560" y="2392478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8D25D31-CDD1-DC21-EBD8-D6ABD6EDA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17560" y="2954453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9A4FC54-08A4-E0D6-F66C-40AFC5E99E8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6204" y="1203556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7579F79-91BD-5B28-0514-76183193B207}"/>
                </a:ext>
              </a:extLst>
            </p:cNvPr>
            <p:cNvCxnSpPr>
              <a:cxnSpLocks/>
            </p:cNvCxnSpPr>
            <p:nvPr/>
          </p:nvCxnSpPr>
          <p:spPr>
            <a:xfrm>
              <a:off x="10564778" y="1782878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0EE4B46-C8B0-1750-35D4-257372BA9A37}"/>
                </a:ext>
              </a:extLst>
            </p:cNvPr>
            <p:cNvCxnSpPr>
              <a:cxnSpLocks/>
            </p:cNvCxnSpPr>
            <p:nvPr/>
          </p:nvCxnSpPr>
          <p:spPr>
            <a:xfrm>
              <a:off x="10586204" y="2375131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223E6FE-651A-3489-6BB1-5DCE214C5CC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649" y="2954453"/>
              <a:ext cx="5659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1EC5368-A73F-5636-0336-9E788A504E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0664" y="1198929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4D392FE-407B-CB89-4E3A-6EDDDD317A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0664" y="1762611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A1C7C4D-DA22-84BF-EEE0-BC24197A7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0664" y="2360702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9C7BFE3-1773-59A3-5926-4563EFED0D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6526" y="2956946"/>
              <a:ext cx="527209" cy="131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34BE251-2727-24A4-FB2D-38527CE17869}"/>
                </a:ext>
              </a:extLst>
            </p:cNvPr>
            <p:cNvCxnSpPr/>
            <p:nvPr/>
          </p:nvCxnSpPr>
          <p:spPr>
            <a:xfrm flipV="1">
              <a:off x="7648575" y="1283029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D5046E9-99A8-1730-3AE9-9DA1522AECF6}"/>
                </a:ext>
              </a:extLst>
            </p:cNvPr>
            <p:cNvCxnSpPr/>
            <p:nvPr/>
          </p:nvCxnSpPr>
          <p:spPr>
            <a:xfrm flipV="1">
              <a:off x="7648575" y="1874527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3681D04-2C66-B037-2E53-4827002D23A9}"/>
                </a:ext>
              </a:extLst>
            </p:cNvPr>
            <p:cNvCxnSpPr/>
            <p:nvPr/>
          </p:nvCxnSpPr>
          <p:spPr>
            <a:xfrm flipV="1">
              <a:off x="7648575" y="2466026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99DA0B0-3DD8-5038-6C41-8B461FEC5322}"/>
                </a:ext>
              </a:extLst>
            </p:cNvPr>
            <p:cNvCxnSpPr/>
            <p:nvPr/>
          </p:nvCxnSpPr>
          <p:spPr>
            <a:xfrm flipV="1">
              <a:off x="8867775" y="1274451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BD1DFB8-6848-A052-975C-F60D6000F24D}"/>
                </a:ext>
              </a:extLst>
            </p:cNvPr>
            <p:cNvCxnSpPr/>
            <p:nvPr/>
          </p:nvCxnSpPr>
          <p:spPr>
            <a:xfrm flipV="1">
              <a:off x="8867775" y="1865949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B814FA2-AC4C-E0E8-D719-4017218C3A58}"/>
                </a:ext>
              </a:extLst>
            </p:cNvPr>
            <p:cNvCxnSpPr/>
            <p:nvPr/>
          </p:nvCxnSpPr>
          <p:spPr>
            <a:xfrm flipV="1">
              <a:off x="8867775" y="2457448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F30BA9-4BA0-FF7C-DAFB-C25D7F3CFB01}"/>
                </a:ext>
              </a:extLst>
            </p:cNvPr>
            <p:cNvCxnSpPr/>
            <p:nvPr/>
          </p:nvCxnSpPr>
          <p:spPr>
            <a:xfrm flipV="1">
              <a:off x="10106025" y="1274450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24D5026-2317-94A6-92AC-1F75D402D69E}"/>
                </a:ext>
              </a:extLst>
            </p:cNvPr>
            <p:cNvCxnSpPr/>
            <p:nvPr/>
          </p:nvCxnSpPr>
          <p:spPr>
            <a:xfrm flipV="1">
              <a:off x="10106025" y="1865948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A7D0639-8912-8DE9-C7AD-DA115CB1C652}"/>
                </a:ext>
              </a:extLst>
            </p:cNvPr>
            <p:cNvCxnSpPr/>
            <p:nvPr/>
          </p:nvCxnSpPr>
          <p:spPr>
            <a:xfrm flipV="1">
              <a:off x="10106025" y="2457447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0A0A4E2-389C-F409-C4F0-9AE94528C655}"/>
                </a:ext>
              </a:extLst>
            </p:cNvPr>
            <p:cNvCxnSpPr/>
            <p:nvPr/>
          </p:nvCxnSpPr>
          <p:spPr>
            <a:xfrm flipV="1">
              <a:off x="11344275" y="1265872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273BEE1-1B78-20A0-D8C5-70B2AA8C751A}"/>
                </a:ext>
              </a:extLst>
            </p:cNvPr>
            <p:cNvCxnSpPr/>
            <p:nvPr/>
          </p:nvCxnSpPr>
          <p:spPr>
            <a:xfrm flipV="1">
              <a:off x="11344275" y="1857370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D261FFF-EA27-57DC-9492-4923925D8CD4}"/>
                </a:ext>
              </a:extLst>
            </p:cNvPr>
            <p:cNvCxnSpPr/>
            <p:nvPr/>
          </p:nvCxnSpPr>
          <p:spPr>
            <a:xfrm flipV="1">
              <a:off x="11344275" y="2448869"/>
              <a:ext cx="0" cy="175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B72E8CF-FA64-24E8-0A7C-328BE8223C94}"/>
                </a:ext>
              </a:extLst>
            </p:cNvPr>
            <p:cNvGrpSpPr/>
            <p:nvPr/>
          </p:nvGrpSpPr>
          <p:grpSpPr>
            <a:xfrm rot="10800000">
              <a:off x="7896225" y="1274450"/>
              <a:ext cx="0" cy="1358240"/>
              <a:chOff x="6096000" y="1477972"/>
              <a:chExt cx="0" cy="1358240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0E253A4-632D-DDDA-A071-04E94B9360E4}"/>
                  </a:ext>
                </a:extLst>
              </p:cNvPr>
              <p:cNvCxnSpPr/>
              <p:nvPr/>
            </p:nvCxnSpPr>
            <p:spPr>
              <a:xfrm flipV="1">
                <a:off x="6096000" y="1477972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361C61CE-111D-6AEC-EA48-4B7C853CF05A}"/>
                  </a:ext>
                </a:extLst>
              </p:cNvPr>
              <p:cNvCxnSpPr/>
              <p:nvPr/>
            </p:nvCxnSpPr>
            <p:spPr>
              <a:xfrm flipV="1">
                <a:off x="6096000" y="2069470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DD9E789-01BF-810E-C098-A84CBFE68FFB}"/>
                  </a:ext>
                </a:extLst>
              </p:cNvPr>
              <p:cNvCxnSpPr/>
              <p:nvPr/>
            </p:nvCxnSpPr>
            <p:spPr>
              <a:xfrm flipV="1">
                <a:off x="6096000" y="2660969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0B87F38-3215-1A9F-7C68-07556237C0E9}"/>
                </a:ext>
              </a:extLst>
            </p:cNvPr>
            <p:cNvGrpSpPr/>
            <p:nvPr/>
          </p:nvGrpSpPr>
          <p:grpSpPr>
            <a:xfrm rot="10800000">
              <a:off x="9096375" y="1274450"/>
              <a:ext cx="0" cy="1358240"/>
              <a:chOff x="6096000" y="1477972"/>
              <a:chExt cx="0" cy="1358240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55826B1-DB71-EA97-2B30-0BAE121D226F}"/>
                  </a:ext>
                </a:extLst>
              </p:cNvPr>
              <p:cNvCxnSpPr/>
              <p:nvPr/>
            </p:nvCxnSpPr>
            <p:spPr>
              <a:xfrm flipV="1">
                <a:off x="6096000" y="1477972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B1FB40A-B6BF-F2AD-849F-24F8607D8716}"/>
                  </a:ext>
                </a:extLst>
              </p:cNvPr>
              <p:cNvCxnSpPr/>
              <p:nvPr/>
            </p:nvCxnSpPr>
            <p:spPr>
              <a:xfrm flipV="1">
                <a:off x="6096000" y="2069470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92B67FA6-CFC7-F40E-20C1-5AA532CC627D}"/>
                  </a:ext>
                </a:extLst>
              </p:cNvPr>
              <p:cNvCxnSpPr/>
              <p:nvPr/>
            </p:nvCxnSpPr>
            <p:spPr>
              <a:xfrm flipV="1">
                <a:off x="6096000" y="2660969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C3581D-C8E8-4A4C-F7C0-B3CC72E460B0}"/>
                </a:ext>
              </a:extLst>
            </p:cNvPr>
            <p:cNvGrpSpPr/>
            <p:nvPr/>
          </p:nvGrpSpPr>
          <p:grpSpPr>
            <a:xfrm rot="10800000">
              <a:off x="10306050" y="1274450"/>
              <a:ext cx="0" cy="1358240"/>
              <a:chOff x="6096000" y="1477972"/>
              <a:chExt cx="0" cy="1358240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883AB0B-6425-B4B0-FDAA-B1AE10396B5E}"/>
                  </a:ext>
                </a:extLst>
              </p:cNvPr>
              <p:cNvCxnSpPr/>
              <p:nvPr/>
            </p:nvCxnSpPr>
            <p:spPr>
              <a:xfrm flipV="1">
                <a:off x="6096000" y="1477972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DB66DC91-DC04-6AF5-4963-1822A302EFD9}"/>
                  </a:ext>
                </a:extLst>
              </p:cNvPr>
              <p:cNvCxnSpPr/>
              <p:nvPr/>
            </p:nvCxnSpPr>
            <p:spPr>
              <a:xfrm flipV="1">
                <a:off x="6096000" y="2069470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5AE46AD7-7A61-A63A-4042-B41BD1332EC6}"/>
                  </a:ext>
                </a:extLst>
              </p:cNvPr>
              <p:cNvCxnSpPr/>
              <p:nvPr/>
            </p:nvCxnSpPr>
            <p:spPr>
              <a:xfrm flipV="1">
                <a:off x="6096000" y="2660969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B79FFFF-6419-0D0F-5F69-C5243342B879}"/>
                </a:ext>
              </a:extLst>
            </p:cNvPr>
            <p:cNvGrpSpPr/>
            <p:nvPr/>
          </p:nvGrpSpPr>
          <p:grpSpPr>
            <a:xfrm rot="10800000">
              <a:off x="11566814" y="1296212"/>
              <a:ext cx="0" cy="1358240"/>
              <a:chOff x="6096000" y="1477972"/>
              <a:chExt cx="0" cy="1358240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C4A4171-1759-F6EF-21A6-495AA1DE47A3}"/>
                  </a:ext>
                </a:extLst>
              </p:cNvPr>
              <p:cNvCxnSpPr/>
              <p:nvPr/>
            </p:nvCxnSpPr>
            <p:spPr>
              <a:xfrm flipV="1">
                <a:off x="6096000" y="1477972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45A61EB-C6BC-6603-CB0D-202E5CCFA968}"/>
                  </a:ext>
                </a:extLst>
              </p:cNvPr>
              <p:cNvCxnSpPr/>
              <p:nvPr/>
            </p:nvCxnSpPr>
            <p:spPr>
              <a:xfrm flipV="1">
                <a:off x="6096000" y="2069470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35F036FD-3BC6-BD1F-1EBE-DC6FDEE2E2EE}"/>
                  </a:ext>
                </a:extLst>
              </p:cNvPr>
              <p:cNvCxnSpPr/>
              <p:nvPr/>
            </p:nvCxnSpPr>
            <p:spPr>
              <a:xfrm flipV="1">
                <a:off x="6096000" y="2660969"/>
                <a:ext cx="0" cy="175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3DE8EC2B-CB8A-936E-BED0-69A520960E07}"/>
              </a:ext>
            </a:extLst>
          </p:cNvPr>
          <p:cNvSpPr txBox="1"/>
          <p:nvPr/>
        </p:nvSpPr>
        <p:spPr>
          <a:xfrm>
            <a:off x="7569822" y="3002557"/>
            <a:ext cx="377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Halo2D communication</a:t>
            </a:r>
          </a:p>
        </p:txBody>
      </p:sp>
      <p:pic>
        <p:nvPicPr>
          <p:cNvPr id="23" name="Picture 22" descr="A picture containing text, screenshot, rectangle, plot&#10;&#10;Description automatically generated">
            <a:extLst>
              <a:ext uri="{FF2B5EF4-FFF2-40B4-BE49-F238E27FC236}">
                <a16:creationId xmlns:a16="http://schemas.microsoft.com/office/drawing/2014/main" id="{651CDE0A-091D-0342-DC5A-04D173E7F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66" y="3698050"/>
            <a:ext cx="4771440" cy="28860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8F1FBA-127A-E69D-BC4C-C1CBDA72EB11}"/>
              </a:ext>
            </a:extLst>
          </p:cNvPr>
          <p:cNvSpPr txBox="1"/>
          <p:nvPr/>
        </p:nvSpPr>
        <p:spPr>
          <a:xfrm rot="16200000">
            <a:off x="5656863" y="4719949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Inter-node traffic</a:t>
            </a:r>
          </a:p>
        </p:txBody>
      </p:sp>
      <p:pic>
        <p:nvPicPr>
          <p:cNvPr id="27" name="Picture 26" descr="A picture containing text, screenshot, parallel, line&#10;&#10;Description automatically generated">
            <a:extLst>
              <a:ext uri="{FF2B5EF4-FFF2-40B4-BE49-F238E27FC236}">
                <a16:creationId xmlns:a16="http://schemas.microsoft.com/office/drawing/2014/main" id="{CEF79379-8F6B-3EDE-84B7-4B9B364C3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0" y="3703690"/>
            <a:ext cx="5548597" cy="26170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8892E6E-344F-B877-CEE6-C3450D132F59}"/>
              </a:ext>
            </a:extLst>
          </p:cNvPr>
          <p:cNvSpPr txBox="1"/>
          <p:nvPr/>
        </p:nvSpPr>
        <p:spPr>
          <a:xfrm>
            <a:off x="2965751" y="6465240"/>
            <a:ext cx="441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Results have been estimated or simulated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A5150E-E3BD-1643-D34B-0F0525741197}"/>
              </a:ext>
            </a:extLst>
          </p:cNvPr>
          <p:cNvSpPr txBox="1"/>
          <p:nvPr/>
        </p:nvSpPr>
        <p:spPr>
          <a:xfrm>
            <a:off x="1160855" y="3429000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Halo2D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66047B-6F14-E88A-DD2B-C8158E5EB6A0}"/>
              </a:ext>
            </a:extLst>
          </p:cNvPr>
          <p:cNvSpPr txBox="1"/>
          <p:nvPr/>
        </p:nvSpPr>
        <p:spPr>
          <a:xfrm>
            <a:off x="8154885" y="3803501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Halo2D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" y="-6031"/>
            <a:ext cx="10972093" cy="1199822"/>
          </a:xfrm>
        </p:spPr>
        <p:txBody>
          <a:bodyPr/>
          <a:lstStyle/>
          <a:p>
            <a:r>
              <a:rPr lang="en-US" dirty="0"/>
              <a:t>Simulation results: Halo3D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916" y="985066"/>
            <a:ext cx="7506277" cy="2713832"/>
          </a:xfrm>
        </p:spPr>
        <p:txBody>
          <a:bodyPr>
            <a:normAutofit/>
          </a:bodyPr>
          <a:lstStyle/>
          <a:p>
            <a:r>
              <a:rPr lang="en-US" dirty="0"/>
              <a:t>Models a 3D blocking Halo exchange </a:t>
            </a:r>
          </a:p>
          <a:p>
            <a:r>
              <a:rPr lang="en-US" dirty="0"/>
              <a:t>Near neighbor communication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Irecv</a:t>
            </a:r>
            <a:r>
              <a:rPr lang="en-US" dirty="0"/>
              <a:t>/Send pair</a:t>
            </a:r>
          </a:p>
          <a:p>
            <a:r>
              <a:rPr lang="en-US" dirty="0"/>
              <a:t>Observation – Improved </a:t>
            </a:r>
            <a:r>
              <a:rPr lang="en-US" sz="2000" dirty="0"/>
              <a:t>performance in two-level network</a:t>
            </a:r>
            <a:endParaRPr lang="en-US" dirty="0"/>
          </a:p>
          <a:p>
            <a:pPr lvl="1"/>
            <a:r>
              <a:rPr lang="en-US" sz="1800" dirty="0"/>
              <a:t>Performance gain significant in case of denser nodes – more endpoints per node</a:t>
            </a:r>
          </a:p>
          <a:p>
            <a:pPr lvl="1"/>
            <a:r>
              <a:rPr lang="en-US" dirty="0"/>
              <a:t>Inter-node traffic accounts only for 20% in case of 32 endpoint-node</a:t>
            </a:r>
          </a:p>
          <a:p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D1B212FF-0479-9247-A022-E4F2DB26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93" y="406245"/>
            <a:ext cx="4413768" cy="2445820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6C74EC30-6E4A-F3D5-421F-79FCAFC15996}"/>
              </a:ext>
            </a:extLst>
          </p:cNvPr>
          <p:cNvSpPr txBox="1"/>
          <p:nvPr/>
        </p:nvSpPr>
        <p:spPr>
          <a:xfrm>
            <a:off x="7964753" y="2951955"/>
            <a:ext cx="377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Halo3D communication</a:t>
            </a:r>
          </a:p>
        </p:txBody>
      </p:sp>
      <p:pic>
        <p:nvPicPr>
          <p:cNvPr id="23" name="Picture 22" descr="A picture containing text, screenshot, rectangle, plot&#10;&#10;Description automatically generated">
            <a:extLst>
              <a:ext uri="{FF2B5EF4-FFF2-40B4-BE49-F238E27FC236}">
                <a16:creationId xmlns:a16="http://schemas.microsoft.com/office/drawing/2014/main" id="{6372F3DA-F6E9-84C1-1DB5-4C497015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02" y="3737130"/>
            <a:ext cx="4696259" cy="2714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693186-0E07-6563-73FB-491847AFBD6E}"/>
              </a:ext>
            </a:extLst>
          </p:cNvPr>
          <p:cNvSpPr txBox="1"/>
          <p:nvPr/>
        </p:nvSpPr>
        <p:spPr>
          <a:xfrm rot="16200000">
            <a:off x="6120108" y="4694953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Inter-node traffic</a:t>
            </a:r>
          </a:p>
        </p:txBody>
      </p:sp>
      <p:pic>
        <p:nvPicPr>
          <p:cNvPr id="27" name="Picture 26" descr="A picture containing text, screenshot, parallel, line&#10;&#10;Description automatically generated">
            <a:extLst>
              <a:ext uri="{FF2B5EF4-FFF2-40B4-BE49-F238E27FC236}">
                <a16:creationId xmlns:a16="http://schemas.microsoft.com/office/drawing/2014/main" id="{C6501F68-18E2-61C7-5785-7C4F6C519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" y="3692674"/>
            <a:ext cx="5098261" cy="26166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A3F85F9-DA07-143B-D9A1-11056D0B2ABC}"/>
              </a:ext>
            </a:extLst>
          </p:cNvPr>
          <p:cNvSpPr txBox="1"/>
          <p:nvPr/>
        </p:nvSpPr>
        <p:spPr>
          <a:xfrm>
            <a:off x="2965751" y="6465240"/>
            <a:ext cx="441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Results have been estimated or simulated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F5274F-ACA8-5A67-2575-A1645B0B71A7}"/>
              </a:ext>
            </a:extLst>
          </p:cNvPr>
          <p:cNvSpPr txBox="1"/>
          <p:nvPr/>
        </p:nvSpPr>
        <p:spPr>
          <a:xfrm>
            <a:off x="8697166" y="3793626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Halo3D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D2737F-665C-C824-09AF-FE48FD1D6C73}"/>
              </a:ext>
            </a:extLst>
          </p:cNvPr>
          <p:cNvSpPr txBox="1"/>
          <p:nvPr/>
        </p:nvSpPr>
        <p:spPr>
          <a:xfrm>
            <a:off x="1078849" y="3670138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Halo3D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9B0F64-C52B-6D66-E394-85F0A738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8" y="3570898"/>
            <a:ext cx="5857425" cy="2726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2" y="-10287"/>
            <a:ext cx="10972093" cy="1199822"/>
          </a:xfrm>
        </p:spPr>
        <p:txBody>
          <a:bodyPr/>
          <a:lstStyle/>
          <a:p>
            <a:r>
              <a:rPr lang="en-US" dirty="0"/>
              <a:t>Simulation results: Sweep3D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423" y="886151"/>
            <a:ext cx="8408711" cy="2622074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Models a 3D sweep communication from all 8 vertices</a:t>
            </a:r>
          </a:p>
          <a:p>
            <a:r>
              <a:rPr lang="en-US" sz="1700" dirty="0"/>
              <a:t>Each processor sends a slice of stencil data to its immediate neighbors – creating a wavefront type of communication</a:t>
            </a:r>
          </a:p>
          <a:p>
            <a:pPr lvl="1"/>
            <a:r>
              <a:rPr lang="en-US" sz="1500" dirty="0"/>
              <a:t>Stresses the network latency</a:t>
            </a:r>
          </a:p>
          <a:p>
            <a:pPr lvl="1"/>
            <a:r>
              <a:rPr lang="en-US" sz="1500" dirty="0"/>
              <a:t>Majority of processors have to wait a long time to receive the stencil data</a:t>
            </a:r>
          </a:p>
          <a:p>
            <a:r>
              <a:rPr lang="en-US" sz="1700" dirty="0"/>
              <a:t>Near neighbor communication</a:t>
            </a:r>
          </a:p>
          <a:p>
            <a:pPr lvl="1"/>
            <a:r>
              <a:rPr lang="en-US" sz="1500" dirty="0"/>
              <a:t>Blocking Send/</a:t>
            </a:r>
            <a:r>
              <a:rPr lang="en-US" sz="1500" dirty="0" err="1"/>
              <a:t>Recv</a:t>
            </a:r>
            <a:r>
              <a:rPr lang="en-US" sz="1500" dirty="0"/>
              <a:t> pair</a:t>
            </a:r>
          </a:p>
          <a:p>
            <a:r>
              <a:rPr lang="en-US" sz="1700" dirty="0"/>
              <a:t>Observation – Improved performance in two-level network</a:t>
            </a:r>
          </a:p>
          <a:p>
            <a:pPr lvl="1"/>
            <a:r>
              <a:rPr lang="en-US" sz="1500" dirty="0"/>
              <a:t>Performance gain significant in case of denser nodes – more endpoints per node</a:t>
            </a:r>
          </a:p>
          <a:p>
            <a:pPr lvl="1"/>
            <a:r>
              <a:rPr lang="en-US" sz="1500" dirty="0"/>
              <a:t>Inter-node traffic accounts only for 20% in case of 32 endpoint-node</a:t>
            </a:r>
          </a:p>
          <a:p>
            <a:endParaRPr lang="en-US" sz="16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21575-0570-9861-5D80-96A57C7D9E6D}"/>
              </a:ext>
            </a:extLst>
          </p:cNvPr>
          <p:cNvSpPr txBox="1"/>
          <p:nvPr/>
        </p:nvSpPr>
        <p:spPr>
          <a:xfrm>
            <a:off x="1389284" y="6297029"/>
            <a:ext cx="44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Sweep3D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picture containing text, screenshot, rectangle, plot&#10;&#10;Description automatically generated">
            <a:extLst>
              <a:ext uri="{FF2B5EF4-FFF2-40B4-BE49-F238E27FC236}">
                <a16:creationId xmlns:a16="http://schemas.microsoft.com/office/drawing/2014/main" id="{58853CED-1CC7-6D43-C8BD-B290C3473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73" y="3520188"/>
            <a:ext cx="4920933" cy="2726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02D22-064C-D7A8-1094-F1752B35E2E9}"/>
              </a:ext>
            </a:extLst>
          </p:cNvPr>
          <p:cNvSpPr txBox="1"/>
          <p:nvPr/>
        </p:nvSpPr>
        <p:spPr>
          <a:xfrm>
            <a:off x="8418196" y="3570898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Sweep3D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D5B31-C3F2-E380-FF79-D567A24B0230}"/>
              </a:ext>
            </a:extLst>
          </p:cNvPr>
          <p:cNvSpPr txBox="1"/>
          <p:nvPr/>
        </p:nvSpPr>
        <p:spPr>
          <a:xfrm rot="16200000">
            <a:off x="5917668" y="4561920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Inter-node traffic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886B9-6772-B2F5-710F-C05EAE2C9190}"/>
              </a:ext>
            </a:extLst>
          </p:cNvPr>
          <p:cNvSpPr txBox="1"/>
          <p:nvPr/>
        </p:nvSpPr>
        <p:spPr>
          <a:xfrm>
            <a:off x="4642921" y="6512472"/>
            <a:ext cx="441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Results have been estimated or simulated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F9A538-06B8-039C-F07A-12D29F3861BE}"/>
              </a:ext>
            </a:extLst>
          </p:cNvPr>
          <p:cNvSpPr/>
          <p:nvPr/>
        </p:nvSpPr>
        <p:spPr>
          <a:xfrm>
            <a:off x="8740586" y="29449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C964CA-DC91-D96C-8999-8E6C4BAC45CC}"/>
              </a:ext>
            </a:extLst>
          </p:cNvPr>
          <p:cNvSpPr/>
          <p:nvPr/>
        </p:nvSpPr>
        <p:spPr>
          <a:xfrm>
            <a:off x="9634638" y="310088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A30D69-AAA9-1BE5-03AC-E1A2B8CFC2C7}"/>
              </a:ext>
            </a:extLst>
          </p:cNvPr>
          <p:cNvSpPr/>
          <p:nvPr/>
        </p:nvSpPr>
        <p:spPr>
          <a:xfrm>
            <a:off x="10528691" y="29449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6A9869-0FC1-03B4-0183-2B2DE0BA5EE6}"/>
              </a:ext>
            </a:extLst>
          </p:cNvPr>
          <p:cNvSpPr/>
          <p:nvPr/>
        </p:nvSpPr>
        <p:spPr>
          <a:xfrm>
            <a:off x="11422743" y="294492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49342D-715E-C58E-221F-57D90029E290}"/>
              </a:ext>
            </a:extLst>
          </p:cNvPr>
          <p:cNvSpPr/>
          <p:nvPr/>
        </p:nvSpPr>
        <p:spPr>
          <a:xfrm>
            <a:off x="8740586" y="99425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1DE4E0-13A6-BC8E-35C4-39FE72F9DCA9}"/>
              </a:ext>
            </a:extLst>
          </p:cNvPr>
          <p:cNvSpPr/>
          <p:nvPr/>
        </p:nvSpPr>
        <p:spPr>
          <a:xfrm>
            <a:off x="9634638" y="99425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64C670-91AC-E258-558D-0180D4FA4F4F}"/>
              </a:ext>
            </a:extLst>
          </p:cNvPr>
          <p:cNvSpPr/>
          <p:nvPr/>
        </p:nvSpPr>
        <p:spPr>
          <a:xfrm>
            <a:off x="10528691" y="99425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B0A62E-66C9-063E-02EB-A41FC37261A8}"/>
              </a:ext>
            </a:extLst>
          </p:cNvPr>
          <p:cNvSpPr/>
          <p:nvPr/>
        </p:nvSpPr>
        <p:spPr>
          <a:xfrm>
            <a:off x="11422743" y="99425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4EB756-729F-9740-806D-305D129EDDEA}"/>
              </a:ext>
            </a:extLst>
          </p:cNvPr>
          <p:cNvSpPr/>
          <p:nvPr/>
        </p:nvSpPr>
        <p:spPr>
          <a:xfrm>
            <a:off x="8740586" y="1694014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816CC47-A417-4923-68A5-C9354DBFC15A}"/>
              </a:ext>
            </a:extLst>
          </p:cNvPr>
          <p:cNvSpPr/>
          <p:nvPr/>
        </p:nvSpPr>
        <p:spPr>
          <a:xfrm>
            <a:off x="9634638" y="169401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838A9D5-7B2D-1D1B-E6D6-7A7B90C3A896}"/>
              </a:ext>
            </a:extLst>
          </p:cNvPr>
          <p:cNvSpPr/>
          <p:nvPr/>
        </p:nvSpPr>
        <p:spPr>
          <a:xfrm>
            <a:off x="10528691" y="1694014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1FBBDA1-CCA2-7125-7005-F1450D957D86}"/>
              </a:ext>
            </a:extLst>
          </p:cNvPr>
          <p:cNvSpPr/>
          <p:nvPr/>
        </p:nvSpPr>
        <p:spPr>
          <a:xfrm>
            <a:off x="11422743" y="1694013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194C310-32EE-2B5F-48A9-5D41980877DA}"/>
              </a:ext>
            </a:extLst>
          </p:cNvPr>
          <p:cNvSpPr/>
          <p:nvPr/>
        </p:nvSpPr>
        <p:spPr>
          <a:xfrm>
            <a:off x="8740586" y="2393774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3044FFB-C0D6-9F10-1B71-AC18CC68DC62}"/>
              </a:ext>
            </a:extLst>
          </p:cNvPr>
          <p:cNvSpPr/>
          <p:nvPr/>
        </p:nvSpPr>
        <p:spPr>
          <a:xfrm>
            <a:off x="9634638" y="2393774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CE765E9-F402-6974-6B87-46298262A6B8}"/>
              </a:ext>
            </a:extLst>
          </p:cNvPr>
          <p:cNvSpPr/>
          <p:nvPr/>
        </p:nvSpPr>
        <p:spPr>
          <a:xfrm>
            <a:off x="10528691" y="2393774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6610149-0D4E-7F3D-22FF-F1FCAADB94B1}"/>
              </a:ext>
            </a:extLst>
          </p:cNvPr>
          <p:cNvSpPr/>
          <p:nvPr/>
        </p:nvSpPr>
        <p:spPr>
          <a:xfrm>
            <a:off x="11422743" y="2393774"/>
            <a:ext cx="512181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98D2BB30-5B77-E754-5C84-23AA3949602A}"/>
              </a:ext>
            </a:extLst>
          </p:cNvPr>
          <p:cNvSpPr/>
          <p:nvPr/>
        </p:nvSpPr>
        <p:spPr>
          <a:xfrm rot="5400000">
            <a:off x="8769665" y="774934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5F7A3D99-AEF3-E1DC-85F1-208C373B9D5A}"/>
              </a:ext>
            </a:extLst>
          </p:cNvPr>
          <p:cNvSpPr/>
          <p:nvPr/>
        </p:nvSpPr>
        <p:spPr>
          <a:xfrm>
            <a:off x="9322980" y="325586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98E15DE3-B5B4-7E5F-AD63-CD540765B055}"/>
              </a:ext>
            </a:extLst>
          </p:cNvPr>
          <p:cNvSpPr/>
          <p:nvPr/>
        </p:nvSpPr>
        <p:spPr>
          <a:xfrm rot="5400000">
            <a:off x="8758169" y="1491697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6B6653DA-EC51-7CE0-81D8-A071B1FF4A8C}"/>
              </a:ext>
            </a:extLst>
          </p:cNvPr>
          <p:cNvSpPr/>
          <p:nvPr/>
        </p:nvSpPr>
        <p:spPr>
          <a:xfrm rot="5400000">
            <a:off x="8769665" y="2185756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8A2DA857-BC3F-8F8B-C932-4F1DB489C600}"/>
              </a:ext>
            </a:extLst>
          </p:cNvPr>
          <p:cNvSpPr/>
          <p:nvPr/>
        </p:nvSpPr>
        <p:spPr>
          <a:xfrm>
            <a:off x="10235347" y="358706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0E2C7F86-355D-4314-EB37-FF6B9392D4B5}"/>
              </a:ext>
            </a:extLst>
          </p:cNvPr>
          <p:cNvSpPr/>
          <p:nvPr/>
        </p:nvSpPr>
        <p:spPr>
          <a:xfrm>
            <a:off x="11108425" y="370689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B923FFDA-3935-F3CF-7A21-663113DB27B5}"/>
              </a:ext>
            </a:extLst>
          </p:cNvPr>
          <p:cNvSpPr/>
          <p:nvPr/>
        </p:nvSpPr>
        <p:spPr>
          <a:xfrm rot="5400000">
            <a:off x="9740696" y="800656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C0CF46A6-E3C6-97AF-D504-61E50E1B9B29}"/>
              </a:ext>
            </a:extLst>
          </p:cNvPr>
          <p:cNvSpPr/>
          <p:nvPr/>
        </p:nvSpPr>
        <p:spPr>
          <a:xfrm>
            <a:off x="9322980" y="1037123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2EF27C60-556C-3E96-9E4C-86AE8165C819}"/>
              </a:ext>
            </a:extLst>
          </p:cNvPr>
          <p:cNvSpPr/>
          <p:nvPr/>
        </p:nvSpPr>
        <p:spPr>
          <a:xfrm rot="5400000">
            <a:off x="10598370" y="780794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CCB7A25F-5723-6973-E58B-88E9C5A8AF6F}"/>
              </a:ext>
            </a:extLst>
          </p:cNvPr>
          <p:cNvSpPr/>
          <p:nvPr/>
        </p:nvSpPr>
        <p:spPr>
          <a:xfrm rot="5400000">
            <a:off x="9736490" y="1491697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7474421C-AEE7-26D2-4C75-4BCD4A478AE1}"/>
              </a:ext>
            </a:extLst>
          </p:cNvPr>
          <p:cNvSpPr/>
          <p:nvPr/>
        </p:nvSpPr>
        <p:spPr>
          <a:xfrm>
            <a:off x="10221550" y="1044327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3E53A119-471B-524F-4662-699CDED305AE}"/>
              </a:ext>
            </a:extLst>
          </p:cNvPr>
          <p:cNvSpPr/>
          <p:nvPr/>
        </p:nvSpPr>
        <p:spPr>
          <a:xfrm rot="5400000">
            <a:off x="11486951" y="793126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85C8B344-7450-0043-F7A0-DA23F744DC67}"/>
              </a:ext>
            </a:extLst>
          </p:cNvPr>
          <p:cNvSpPr/>
          <p:nvPr/>
        </p:nvSpPr>
        <p:spPr>
          <a:xfrm>
            <a:off x="11093563" y="1053077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D19E60A5-D52B-1CB3-CFDB-75564FC848BC}"/>
              </a:ext>
            </a:extLst>
          </p:cNvPr>
          <p:cNvSpPr/>
          <p:nvPr/>
        </p:nvSpPr>
        <p:spPr>
          <a:xfrm>
            <a:off x="10220550" y="1706838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05151723-B912-235C-82BB-F3471B477B6E}"/>
              </a:ext>
            </a:extLst>
          </p:cNvPr>
          <p:cNvSpPr/>
          <p:nvPr/>
        </p:nvSpPr>
        <p:spPr>
          <a:xfrm>
            <a:off x="9312092" y="2421664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CB5A45FA-135A-B907-51C2-1B1038D1F626}"/>
              </a:ext>
            </a:extLst>
          </p:cNvPr>
          <p:cNvSpPr/>
          <p:nvPr/>
        </p:nvSpPr>
        <p:spPr>
          <a:xfrm rot="5400000">
            <a:off x="10588850" y="1478150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3EC5DAFF-6A66-C8E0-E8CD-7D47BD48107B}"/>
              </a:ext>
            </a:extLst>
          </p:cNvPr>
          <p:cNvSpPr/>
          <p:nvPr/>
        </p:nvSpPr>
        <p:spPr>
          <a:xfrm rot="5400000">
            <a:off x="9733649" y="2185756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1AADD7A8-8F41-4364-571B-9776DEC3FCB0}"/>
              </a:ext>
            </a:extLst>
          </p:cNvPr>
          <p:cNvSpPr/>
          <p:nvPr/>
        </p:nvSpPr>
        <p:spPr>
          <a:xfrm rot="5400000">
            <a:off x="11486951" y="1485622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A1F96472-146F-21AE-84ED-C76F2B33DC90}"/>
              </a:ext>
            </a:extLst>
          </p:cNvPr>
          <p:cNvSpPr/>
          <p:nvPr/>
        </p:nvSpPr>
        <p:spPr>
          <a:xfrm rot="5400000">
            <a:off x="10598370" y="2185756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8D949781-63EE-AA99-DFBA-87CFD8043429}"/>
              </a:ext>
            </a:extLst>
          </p:cNvPr>
          <p:cNvSpPr/>
          <p:nvPr/>
        </p:nvSpPr>
        <p:spPr>
          <a:xfrm>
            <a:off x="10206687" y="2415949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A6E8B3B1-5AD6-ED55-D7F4-3683E51F9DDD}"/>
              </a:ext>
            </a:extLst>
          </p:cNvPr>
          <p:cNvSpPr/>
          <p:nvPr/>
        </p:nvSpPr>
        <p:spPr>
          <a:xfrm>
            <a:off x="11108425" y="1719421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22899D5B-A386-96EF-7139-BB2B5CA75696}"/>
              </a:ext>
            </a:extLst>
          </p:cNvPr>
          <p:cNvSpPr/>
          <p:nvPr/>
        </p:nvSpPr>
        <p:spPr>
          <a:xfrm rot="5400000">
            <a:off x="11512337" y="2179230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37772643-6AF8-1C81-D395-971812983667}"/>
              </a:ext>
            </a:extLst>
          </p:cNvPr>
          <p:cNvSpPr/>
          <p:nvPr/>
        </p:nvSpPr>
        <p:spPr>
          <a:xfrm>
            <a:off x="11108425" y="2415642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BBBC030D-1F6D-52CA-516B-1D3016DF46CC}"/>
              </a:ext>
            </a:extLst>
          </p:cNvPr>
          <p:cNvSpPr/>
          <p:nvPr/>
        </p:nvSpPr>
        <p:spPr>
          <a:xfrm>
            <a:off x="9322980" y="1719422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E8621AD-14A0-B9CA-3634-25D293E22AAE}"/>
              </a:ext>
            </a:extLst>
          </p:cNvPr>
          <p:cNvSpPr txBox="1"/>
          <p:nvPr/>
        </p:nvSpPr>
        <p:spPr>
          <a:xfrm>
            <a:off x="8464134" y="3048557"/>
            <a:ext cx="377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Sweep3D communication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FD7A79-9B96-ABEF-9EDB-25683C821423}"/>
              </a:ext>
            </a:extLst>
          </p:cNvPr>
          <p:cNvSpPr/>
          <p:nvPr/>
        </p:nvSpPr>
        <p:spPr>
          <a:xfrm rot="10800000">
            <a:off x="9331118" y="521522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92A9898-97F0-1BD9-FEA2-37077CE6DE04}"/>
              </a:ext>
            </a:extLst>
          </p:cNvPr>
          <p:cNvSpPr/>
          <p:nvPr/>
        </p:nvSpPr>
        <p:spPr>
          <a:xfrm rot="16200000">
            <a:off x="9008789" y="774272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55B19F6-075A-C17E-D493-BC170F32537D}"/>
              </a:ext>
            </a:extLst>
          </p:cNvPr>
          <p:cNvSpPr/>
          <p:nvPr/>
        </p:nvSpPr>
        <p:spPr>
          <a:xfrm rot="10800000">
            <a:off x="10221550" y="549762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ECA7774-B2E1-229B-0E4E-CD4F9A1687B1}"/>
              </a:ext>
            </a:extLst>
          </p:cNvPr>
          <p:cNvSpPr/>
          <p:nvPr/>
        </p:nvSpPr>
        <p:spPr>
          <a:xfrm rot="16200000">
            <a:off x="9950160" y="793660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F4B11D7-5D2C-4164-9DC2-FFF23E17A211}"/>
              </a:ext>
            </a:extLst>
          </p:cNvPr>
          <p:cNvSpPr/>
          <p:nvPr/>
        </p:nvSpPr>
        <p:spPr>
          <a:xfrm rot="10800000">
            <a:off x="9319748" y="1216453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2228EAD-63DD-9E50-8101-62DC2108F2A4}"/>
              </a:ext>
            </a:extLst>
          </p:cNvPr>
          <p:cNvSpPr/>
          <p:nvPr/>
        </p:nvSpPr>
        <p:spPr>
          <a:xfrm rot="10800000">
            <a:off x="11097648" y="540906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694BD95-7FEA-DFAF-FFD9-BB3BDCA18E0E}"/>
              </a:ext>
            </a:extLst>
          </p:cNvPr>
          <p:cNvSpPr/>
          <p:nvPr/>
        </p:nvSpPr>
        <p:spPr>
          <a:xfrm rot="10800000">
            <a:off x="10221549" y="1225454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36C775E-D0D0-3430-1124-E6C4FEA99DAC}"/>
              </a:ext>
            </a:extLst>
          </p:cNvPr>
          <p:cNvSpPr/>
          <p:nvPr/>
        </p:nvSpPr>
        <p:spPr>
          <a:xfrm rot="16200000">
            <a:off x="10827153" y="780794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1218694-CB1F-659B-7C8D-A269012D2545}"/>
              </a:ext>
            </a:extLst>
          </p:cNvPr>
          <p:cNvSpPr/>
          <p:nvPr/>
        </p:nvSpPr>
        <p:spPr>
          <a:xfrm rot="10800000">
            <a:off x="11093563" y="1216453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499DF36-FDA9-7CBF-B42A-60AAA6542DC0}"/>
              </a:ext>
            </a:extLst>
          </p:cNvPr>
          <p:cNvSpPr/>
          <p:nvPr/>
        </p:nvSpPr>
        <p:spPr>
          <a:xfrm rot="16200000">
            <a:off x="11715734" y="790233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57079DF-5F71-27E7-D51B-DD4132417648}"/>
              </a:ext>
            </a:extLst>
          </p:cNvPr>
          <p:cNvSpPr/>
          <p:nvPr/>
        </p:nvSpPr>
        <p:spPr>
          <a:xfrm rot="10800000">
            <a:off x="9319748" y="1885269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401C160-88ED-196C-922F-956FC91D8052}"/>
              </a:ext>
            </a:extLst>
          </p:cNvPr>
          <p:cNvSpPr/>
          <p:nvPr/>
        </p:nvSpPr>
        <p:spPr>
          <a:xfrm rot="16200000">
            <a:off x="8994395" y="1489052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7930640-6A0E-1B3A-DA6F-7EC1DD0B4584}"/>
              </a:ext>
            </a:extLst>
          </p:cNvPr>
          <p:cNvSpPr/>
          <p:nvPr/>
        </p:nvSpPr>
        <p:spPr>
          <a:xfrm rot="16200000">
            <a:off x="9951487" y="1485054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623E346-C813-4579-3826-1D900DFC991D}"/>
              </a:ext>
            </a:extLst>
          </p:cNvPr>
          <p:cNvSpPr/>
          <p:nvPr/>
        </p:nvSpPr>
        <p:spPr>
          <a:xfrm rot="16200000">
            <a:off x="8994395" y="2185756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7D39DBE-92DB-F1BA-86FD-6A417B016887}"/>
              </a:ext>
            </a:extLst>
          </p:cNvPr>
          <p:cNvSpPr/>
          <p:nvPr/>
        </p:nvSpPr>
        <p:spPr>
          <a:xfrm rot="10800000">
            <a:off x="9312092" y="2598984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3C37913-0E64-15D2-EB3B-0F8D1A7B1F5D}"/>
              </a:ext>
            </a:extLst>
          </p:cNvPr>
          <p:cNvSpPr/>
          <p:nvPr/>
        </p:nvSpPr>
        <p:spPr>
          <a:xfrm rot="10800000">
            <a:off x="10221549" y="1896313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E1C1269-C956-F831-BBC2-22C8170D6966}"/>
              </a:ext>
            </a:extLst>
          </p:cNvPr>
          <p:cNvSpPr/>
          <p:nvPr/>
        </p:nvSpPr>
        <p:spPr>
          <a:xfrm rot="16200000">
            <a:off x="10807834" y="1472060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EC179DC-B637-EDA3-4193-C22F0ECDB936}"/>
              </a:ext>
            </a:extLst>
          </p:cNvPr>
          <p:cNvSpPr/>
          <p:nvPr/>
        </p:nvSpPr>
        <p:spPr>
          <a:xfrm rot="16200000">
            <a:off x="11715734" y="1491697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61F5E68-A15C-2524-F4E4-98D670C35675}"/>
              </a:ext>
            </a:extLst>
          </p:cNvPr>
          <p:cNvSpPr/>
          <p:nvPr/>
        </p:nvSpPr>
        <p:spPr>
          <a:xfrm rot="10800000">
            <a:off x="11108425" y="1896313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9AF90F1-DC29-7D71-E48D-72271D8E7875}"/>
              </a:ext>
            </a:extLst>
          </p:cNvPr>
          <p:cNvSpPr/>
          <p:nvPr/>
        </p:nvSpPr>
        <p:spPr>
          <a:xfrm rot="10800000">
            <a:off x="10206687" y="2572587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3650A0F-7308-2433-198D-A8ABE678462D}"/>
              </a:ext>
            </a:extLst>
          </p:cNvPr>
          <p:cNvSpPr/>
          <p:nvPr/>
        </p:nvSpPr>
        <p:spPr>
          <a:xfrm rot="16200000">
            <a:off x="9950160" y="2179230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F3572FF-3F28-1D1C-C626-D3ED01842C1D}"/>
              </a:ext>
            </a:extLst>
          </p:cNvPr>
          <p:cNvSpPr/>
          <p:nvPr/>
        </p:nvSpPr>
        <p:spPr>
          <a:xfrm rot="16200000">
            <a:off x="10823100" y="2183107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76ECF405-9835-30D3-60B0-93C581ED1DFF}"/>
              </a:ext>
            </a:extLst>
          </p:cNvPr>
          <p:cNvSpPr/>
          <p:nvPr/>
        </p:nvSpPr>
        <p:spPr>
          <a:xfrm rot="16200000">
            <a:off x="11737067" y="2182045"/>
            <a:ext cx="174298" cy="209464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9F15745-F953-885C-D42D-9BBCC587E030}"/>
              </a:ext>
            </a:extLst>
          </p:cNvPr>
          <p:cNvSpPr/>
          <p:nvPr/>
        </p:nvSpPr>
        <p:spPr>
          <a:xfrm rot="10800000">
            <a:off x="11108425" y="2600141"/>
            <a:ext cx="254450" cy="215127"/>
          </a:xfrm>
          <a:prstGeom prst="rightArrow">
            <a:avLst>
              <a:gd name="adj1" fmla="val 29927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363" y="1496350"/>
            <a:ext cx="10971501" cy="4705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and Future systems are becoming increasingly complex – leading to hierarchical networks</a:t>
            </a:r>
          </a:p>
          <a:p>
            <a:pPr lvl="1"/>
            <a:r>
              <a:rPr lang="en-US" dirty="0"/>
              <a:t>Modeling is crucial to study the network co-design</a:t>
            </a:r>
          </a:p>
          <a:p>
            <a:r>
              <a:rPr lang="en-US" dirty="0"/>
              <a:t>We included support for modeling multi-level networks in SST – a PDES large-scale system simulator</a:t>
            </a:r>
          </a:p>
          <a:p>
            <a:r>
              <a:rPr lang="en-US" dirty="0"/>
              <a:t>We evaluated our modeling framework on a</a:t>
            </a:r>
          </a:p>
          <a:p>
            <a:pPr lvl="1"/>
            <a:r>
              <a:rPr lang="en-US" dirty="0"/>
              <a:t>Two-level network system containing 128 network endpoints</a:t>
            </a:r>
          </a:p>
          <a:p>
            <a:pPr lvl="1"/>
            <a:r>
              <a:rPr lang="en-US" dirty="0"/>
              <a:t>3 HPC motifs – Halo2D/3D and Sweep3D ; 3 Collectives: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Alltoall</a:t>
            </a:r>
            <a:r>
              <a:rPr lang="en-US" dirty="0"/>
              <a:t>.</a:t>
            </a:r>
          </a:p>
          <a:p>
            <a:r>
              <a:rPr lang="en-US" dirty="0"/>
              <a:t>We quantified the performance impact of the node size, topology and comm patterns on both the intra-node and inter-node traffic.</a:t>
            </a:r>
          </a:p>
          <a:p>
            <a:r>
              <a:rPr lang="en-US" dirty="0"/>
              <a:t>Using a fully connected network at an intra-node level resulted in a drop of :</a:t>
            </a:r>
          </a:p>
          <a:p>
            <a:pPr lvl="1"/>
            <a:r>
              <a:rPr lang="en-US" b="1" dirty="0"/>
              <a:t>80%</a:t>
            </a:r>
            <a:r>
              <a:rPr lang="en-US" dirty="0"/>
              <a:t> in inter-node traffic for near-neighbor comm patterns (Halo2D/3D, Sweep3D)</a:t>
            </a:r>
          </a:p>
          <a:p>
            <a:pPr lvl="1"/>
            <a:r>
              <a:rPr lang="en-US" b="1" dirty="0"/>
              <a:t>20%</a:t>
            </a:r>
            <a:r>
              <a:rPr lang="en-US" dirty="0"/>
              <a:t> in inter-node traffic for MPI Collectives (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Alltoall</a:t>
            </a:r>
            <a:r>
              <a:rPr lang="en-US" dirty="0"/>
              <a:t>)</a:t>
            </a:r>
          </a:p>
          <a:p>
            <a:r>
              <a:rPr lang="en-US" dirty="0"/>
              <a:t>Going forward, we would like to include:</a:t>
            </a:r>
          </a:p>
          <a:p>
            <a:pPr lvl="1"/>
            <a:r>
              <a:rPr lang="en-US" dirty="0"/>
              <a:t>Support for multiple topologies</a:t>
            </a:r>
          </a:p>
          <a:p>
            <a:pPr lvl="1"/>
            <a:r>
              <a:rPr lang="en-US" dirty="0"/>
              <a:t>Adaptive routing policies</a:t>
            </a:r>
          </a:p>
          <a:p>
            <a:pPr lvl="1"/>
            <a:r>
              <a:rPr lang="en-US" dirty="0"/>
              <a:t>Trace-driven simulations.</a:t>
            </a:r>
          </a:p>
        </p:txBody>
      </p:sp>
    </p:spTree>
    <p:extLst>
      <p:ext uri="{BB962C8B-B14F-4D97-AF65-F5344CB8AC3E}">
        <p14:creationId xmlns:p14="http://schemas.microsoft.com/office/powerpoint/2010/main" val="33531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FBAA-C1FB-4B3A-84C8-113C8EA6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Notices and 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90E24-D462-48DC-898F-B9C975BFBEC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5459" y="1454513"/>
            <a:ext cx="11315503" cy="457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Intel technologies may require enabled hardware, software or service activation.</a:t>
            </a:r>
          </a:p>
          <a:p>
            <a:pPr marL="0" indent="0">
              <a:buNone/>
            </a:pPr>
            <a:r>
              <a:rPr lang="en-US" dirty="0"/>
              <a:t>No product or component can be absolutely secure. </a:t>
            </a:r>
          </a:p>
          <a:p>
            <a:pPr marL="0" indent="0">
              <a:buNone/>
            </a:pPr>
            <a:r>
              <a:rPr lang="en-US" dirty="0"/>
              <a:t>Your costs and results may vary. </a:t>
            </a:r>
          </a:p>
          <a:p>
            <a:pPr marL="0" indent="0">
              <a:buNone/>
            </a:pPr>
            <a:r>
              <a:rPr lang="en-US" dirty="0"/>
              <a:t>Configurations:</a:t>
            </a: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/>
              <a:t>Structural Simulation Toolkit version: 12.0.1 (</a:t>
            </a:r>
            <a:r>
              <a:rPr lang="en-US" sz="1400" dirty="0">
                <a:hlinkClick r:id="rId2"/>
              </a:rPr>
              <a:t>http://sst-simulator.org/SSTPages/SSTBuildAndInstall_older_downloads/</a:t>
            </a:r>
            <a:r>
              <a:rPr lang="en-US" sz="1400" dirty="0"/>
              <a:t> </a:t>
            </a:r>
            <a:r>
              <a:rPr lang="en-US" dirty="0"/>
              <a:t>); modified to include support for multi-level networks. The modified simulator code is not yet publicly available.</a:t>
            </a:r>
          </a:p>
          <a:p>
            <a:pPr marL="0" indent="0">
              <a:buNone/>
            </a:pPr>
            <a:r>
              <a:rPr lang="en-US" dirty="0"/>
              <a:t>© Intel Corporation.  Intel, the Intel logo, and other Intel marks are trademarks of Intel Corporation or its subsidiaries.  Other names and brands may be claimed as the property of others. </a:t>
            </a:r>
          </a:p>
        </p:txBody>
      </p:sp>
    </p:spTree>
    <p:extLst>
      <p:ext uri="{BB962C8B-B14F-4D97-AF65-F5344CB8AC3E}">
        <p14:creationId xmlns:p14="http://schemas.microsoft.com/office/powerpoint/2010/main" val="8266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2040337-5D8F-D417-84F2-A1C15C9913B6}"/>
              </a:ext>
            </a:extLst>
          </p:cNvPr>
          <p:cNvSpPr txBox="1">
            <a:spLocks/>
          </p:cNvSpPr>
          <p:nvPr/>
        </p:nvSpPr>
        <p:spPr>
          <a:xfrm>
            <a:off x="4519369" y="1637646"/>
            <a:ext cx="10642777" cy="2380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IntelOne Display Regular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14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7B34-D54F-4ECE-A26A-56F41EC3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103EF-B918-4961-A8CA-BA8826D359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136" y="1309606"/>
            <a:ext cx="10971212" cy="4705350"/>
          </a:xfrm>
        </p:spPr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Structural Simulation Toolkit (SST)</a:t>
            </a:r>
          </a:p>
          <a:p>
            <a:pPr lvl="1"/>
            <a:r>
              <a:rPr lang="en-US" sz="2000" dirty="0"/>
              <a:t>Infrastructure for Network Modeling</a:t>
            </a:r>
          </a:p>
          <a:p>
            <a:r>
              <a:rPr lang="en-US" sz="2400" dirty="0"/>
              <a:t>Modeling Multi-level Networks in SST</a:t>
            </a:r>
          </a:p>
          <a:p>
            <a:pPr lvl="1"/>
            <a:r>
              <a:rPr lang="en-US" sz="2000" dirty="0"/>
              <a:t>Building the topology</a:t>
            </a:r>
          </a:p>
          <a:p>
            <a:pPr lvl="1"/>
            <a:r>
              <a:rPr lang="en-US" sz="2000" dirty="0"/>
              <a:t>Routing</a:t>
            </a:r>
          </a:p>
          <a:p>
            <a:r>
              <a:rPr lang="en-US" sz="2400" dirty="0"/>
              <a:t>Simulation Results</a:t>
            </a:r>
          </a:p>
          <a:p>
            <a:pPr lvl="1"/>
            <a:r>
              <a:rPr lang="en-US" sz="2000" dirty="0"/>
              <a:t>Experimental Setup</a:t>
            </a:r>
          </a:p>
          <a:p>
            <a:pPr lvl="1"/>
            <a:r>
              <a:rPr lang="en-US" sz="2000" dirty="0"/>
              <a:t>Motifs</a:t>
            </a:r>
          </a:p>
          <a:p>
            <a:pPr lvl="1"/>
            <a:r>
              <a:rPr lang="en-US" sz="2000" dirty="0"/>
              <a:t>Analysis</a:t>
            </a:r>
          </a:p>
          <a:p>
            <a:r>
              <a:rPr lang="en-US" sz="2400" dirty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1173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038" y="1252357"/>
            <a:ext cx="7121299" cy="4705350"/>
          </a:xfrm>
        </p:spPr>
        <p:txBody>
          <a:bodyPr>
            <a:normAutofit/>
          </a:bodyPr>
          <a:lstStyle/>
          <a:p>
            <a:r>
              <a:rPr lang="en-US" sz="2400" dirty="0"/>
              <a:t>Increasing complexity of nodes &amp; systems – leading to hierarchical networks</a:t>
            </a:r>
          </a:p>
          <a:p>
            <a:pPr lvl="1"/>
            <a:r>
              <a:rPr lang="en-US" sz="2000" dirty="0"/>
              <a:t>E.g., Aurora, Grace-Hopper</a:t>
            </a:r>
          </a:p>
          <a:p>
            <a:r>
              <a:rPr lang="en-US" sz="2400" dirty="0"/>
              <a:t>Current modeling tools do not support multi-level network modeling</a:t>
            </a:r>
          </a:p>
          <a:p>
            <a:pPr lvl="1"/>
            <a:r>
              <a:rPr lang="en-US" sz="2000" dirty="0"/>
              <a:t>Crucial for system co-design</a:t>
            </a:r>
          </a:p>
          <a:p>
            <a:r>
              <a:rPr lang="en-US" sz="2400" dirty="0"/>
              <a:t>Contribution:</a:t>
            </a:r>
          </a:p>
          <a:p>
            <a:pPr lvl="1"/>
            <a:r>
              <a:rPr lang="en-US" sz="2000" dirty="0"/>
              <a:t>Adding support for multi-level network modeling in SST – parallel DES simulator</a:t>
            </a:r>
          </a:p>
          <a:p>
            <a:pPr lvl="1"/>
            <a:r>
              <a:rPr lang="en-US" sz="2000" dirty="0"/>
              <a:t>Evaluation of our modeling approach on a two-level network system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DDC5B-E5C2-57D5-9244-0A4A1F68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96" y="3700722"/>
            <a:ext cx="3819525" cy="2092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584CD-4DDF-DF38-F953-BCB71A548A53}"/>
              </a:ext>
            </a:extLst>
          </p:cNvPr>
          <p:cNvSpPr txBox="1"/>
          <p:nvPr/>
        </p:nvSpPr>
        <p:spPr>
          <a:xfrm>
            <a:off x="8051156" y="2957800"/>
            <a:ext cx="377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Aurora Compute Node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3F098-BC58-A8A1-2087-A344FBC6CF58}"/>
              </a:ext>
            </a:extLst>
          </p:cNvPr>
          <p:cNvSpPr txBox="1"/>
          <p:nvPr/>
        </p:nvSpPr>
        <p:spPr>
          <a:xfrm>
            <a:off x="7864839" y="5803818"/>
            <a:ext cx="433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Nvidia HGX Grace Hopper with </a:t>
            </a:r>
            <a:r>
              <a:rPr lang="en-US" sz="1400" b="1" dirty="0" err="1">
                <a:solidFill>
                  <a:schemeClr val="accent1"/>
                </a:solidFill>
              </a:rPr>
              <a:t>NVLink</a:t>
            </a:r>
            <a:r>
              <a:rPr lang="en-US" sz="1400" b="1" dirty="0">
                <a:solidFill>
                  <a:schemeClr val="accent1"/>
                </a:solidFill>
              </a:rPr>
              <a:t> Switch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AC106-A12C-9583-E90A-50BDD30437DD}"/>
              </a:ext>
            </a:extLst>
          </p:cNvPr>
          <p:cNvSpPr txBox="1"/>
          <p:nvPr/>
        </p:nvSpPr>
        <p:spPr>
          <a:xfrm>
            <a:off x="7515986" y="6121912"/>
            <a:ext cx="4676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Image courtesy: https://resources.nvidia.com/en-us-grace-cpu/nvidia-grace-hopper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B7855E-F6BD-EF19-2151-F9E343F61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15" y="821605"/>
            <a:ext cx="4051281" cy="20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AE391-050E-673A-7FBA-4AE27C8A1E75}"/>
              </a:ext>
            </a:extLst>
          </p:cNvPr>
          <p:cNvSpPr txBox="1"/>
          <p:nvPr/>
        </p:nvSpPr>
        <p:spPr>
          <a:xfrm>
            <a:off x="7362835" y="3198167"/>
            <a:ext cx="4676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Image courtesy: https://www.hpcwire.com/2020/11/17/intel-xe-hp-gpu-aurora-exascale-development/</a:t>
            </a:r>
          </a:p>
        </p:txBody>
      </p:sp>
    </p:spTree>
    <p:extLst>
      <p:ext uri="{BB962C8B-B14F-4D97-AF65-F5344CB8AC3E}">
        <p14:creationId xmlns:p14="http://schemas.microsoft.com/office/powerpoint/2010/main" val="26713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148"/>
            <a:ext cx="10972093" cy="1199822"/>
          </a:xfrm>
        </p:spPr>
        <p:txBody>
          <a:bodyPr/>
          <a:lstStyle/>
          <a:p>
            <a:r>
              <a:rPr lang="en-US" dirty="0"/>
              <a:t>Structural Simulation Toolkit (SST)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889" y="1270970"/>
            <a:ext cx="7744357" cy="4705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Scalable, parallel DES* aimed to simulate large-scale systems</a:t>
            </a:r>
          </a:p>
          <a:p>
            <a:pPr lvl="1"/>
            <a:r>
              <a:rPr lang="en-US" dirty="0"/>
              <a:t>Developed by Sandia National Laboratories (</a:t>
            </a:r>
            <a:r>
              <a:rPr lang="en-US" dirty="0">
                <a:hlinkClick r:id="rId2"/>
              </a:rPr>
              <a:t>http://sst-simulator.org/</a:t>
            </a:r>
            <a:r>
              <a:rPr lang="en-US" dirty="0"/>
              <a:t> )</a:t>
            </a:r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Scalability </a:t>
            </a:r>
          </a:p>
          <a:p>
            <a:pPr lvl="2"/>
            <a:r>
              <a:rPr lang="en-US" dirty="0"/>
              <a:t>Uses MPI for graph partitioning to enable million + component simulation</a:t>
            </a:r>
          </a:p>
          <a:p>
            <a:pPr lvl="1"/>
            <a:r>
              <a:rPr lang="en-US" dirty="0"/>
              <a:t>Multi-scale</a:t>
            </a:r>
          </a:p>
          <a:p>
            <a:pPr lvl="2"/>
            <a:r>
              <a:rPr lang="en-US" dirty="0"/>
              <a:t>Provides both simple and detailed (~ cycle) models for memory, compute and network components</a:t>
            </a:r>
          </a:p>
          <a:p>
            <a:pPr lvl="1"/>
            <a:r>
              <a:rPr lang="en-US" dirty="0"/>
              <a:t>Inter-operability</a:t>
            </a:r>
          </a:p>
          <a:p>
            <a:pPr lvl="2"/>
            <a:r>
              <a:rPr lang="en-US" dirty="0"/>
              <a:t>Provides support to integrate third-party component models</a:t>
            </a:r>
          </a:p>
          <a:p>
            <a:pPr lvl="3"/>
            <a:r>
              <a:rPr lang="en-US" dirty="0"/>
              <a:t>E.g., gem5, </a:t>
            </a:r>
            <a:r>
              <a:rPr lang="en-US" dirty="0" err="1"/>
              <a:t>GPGPUSim</a:t>
            </a:r>
            <a:r>
              <a:rPr lang="en-US" dirty="0"/>
              <a:t> etc..</a:t>
            </a:r>
          </a:p>
          <a:p>
            <a:pPr lvl="1"/>
            <a:r>
              <a:rPr lang="en-US" dirty="0"/>
              <a:t>Open-source, modular and easily extendable</a:t>
            </a:r>
          </a:p>
          <a:p>
            <a:r>
              <a:rPr lang="en-US" dirty="0"/>
              <a:t>Key Components</a:t>
            </a:r>
          </a:p>
          <a:p>
            <a:pPr lvl="1"/>
            <a:r>
              <a:rPr lang="en-US" dirty="0"/>
              <a:t>SST-Core: Simulation Backend</a:t>
            </a:r>
          </a:p>
          <a:p>
            <a:pPr lvl="2"/>
            <a:r>
              <a:rPr lang="en-US" dirty="0"/>
              <a:t>Takes care of simulation startup, component partitioning, event passing etc..</a:t>
            </a:r>
          </a:p>
          <a:p>
            <a:pPr lvl="1"/>
            <a:r>
              <a:rPr lang="en-US" dirty="0"/>
              <a:t>SST-Elements: Library containing detailed component models</a:t>
            </a:r>
          </a:p>
          <a:p>
            <a:pPr lvl="2"/>
            <a:r>
              <a:rPr lang="en-US" dirty="0"/>
              <a:t>E.g.: Merlin (router), DRAMSim2 (memory), Ariel (CPU)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71DE81C9-0C51-AE5A-E85E-365DD827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33" y="3945451"/>
            <a:ext cx="3790120" cy="2569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27EFB-4F26-2018-C978-B7F58A163042}"/>
              </a:ext>
            </a:extLst>
          </p:cNvPr>
          <p:cNvSpPr txBox="1"/>
          <p:nvPr/>
        </p:nvSpPr>
        <p:spPr>
          <a:xfrm>
            <a:off x="7710407" y="3026799"/>
            <a:ext cx="4481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Image courtesy: Sandia National Laboratories</a:t>
            </a: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 (http://sst-simulator.org/SSTPages/SSTTopDocTutorial/)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C6A2F-EAF8-394B-A050-393A0E0907B0}"/>
              </a:ext>
            </a:extLst>
          </p:cNvPr>
          <p:cNvGrpSpPr/>
          <p:nvPr/>
        </p:nvGrpSpPr>
        <p:grpSpPr>
          <a:xfrm>
            <a:off x="8311391" y="689675"/>
            <a:ext cx="3279624" cy="2212567"/>
            <a:chOff x="6609725" y="5014614"/>
            <a:chExt cx="1951259" cy="11839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51FBA3-20BF-604A-A2FD-D2203DF211F5}"/>
                </a:ext>
              </a:extLst>
            </p:cNvPr>
            <p:cNvGrpSpPr/>
            <p:nvPr/>
          </p:nvGrpSpPr>
          <p:grpSpPr>
            <a:xfrm>
              <a:off x="6617921" y="5671796"/>
              <a:ext cx="1943062" cy="341632"/>
              <a:chOff x="6617921" y="5671796"/>
              <a:chExt cx="1943062" cy="3416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44A18DA4-0A11-E546-8DC9-4E265A4E6D8E}"/>
                  </a:ext>
                </a:extLst>
              </p:cNvPr>
              <p:cNvSpPr/>
              <p:nvPr/>
            </p:nvSpPr>
            <p:spPr>
              <a:xfrm rot="10800000">
                <a:off x="6617921" y="5671796"/>
                <a:ext cx="1943062" cy="341632"/>
              </a:xfrm>
              <a:custGeom>
                <a:avLst/>
                <a:gdLst>
                  <a:gd name="connsiteX0" fmla="*/ 1943062 w 1943062"/>
                  <a:gd name="connsiteY0" fmla="*/ 341632 h 341632"/>
                  <a:gd name="connsiteX1" fmla="*/ 1767130 w 1943062"/>
                  <a:gd name="connsiteY1" fmla="*/ 341632 h 341632"/>
                  <a:gd name="connsiteX2" fmla="*/ 1639114 w 1943062"/>
                  <a:gd name="connsiteY2" fmla="*/ 251693 h 341632"/>
                  <a:gd name="connsiteX3" fmla="*/ 1511098 w 1943062"/>
                  <a:gd name="connsiteY3" fmla="*/ 341632 h 341632"/>
                  <a:gd name="connsiteX4" fmla="*/ 1322075 w 1943062"/>
                  <a:gd name="connsiteY4" fmla="*/ 341632 h 341632"/>
                  <a:gd name="connsiteX5" fmla="*/ 1194059 w 1943062"/>
                  <a:gd name="connsiteY5" fmla="*/ 251693 h 341632"/>
                  <a:gd name="connsiteX6" fmla="*/ 1066043 w 1943062"/>
                  <a:gd name="connsiteY6" fmla="*/ 341632 h 341632"/>
                  <a:gd name="connsiteX7" fmla="*/ 877020 w 1943062"/>
                  <a:gd name="connsiteY7" fmla="*/ 341632 h 341632"/>
                  <a:gd name="connsiteX8" fmla="*/ 749004 w 1943062"/>
                  <a:gd name="connsiteY8" fmla="*/ 251693 h 341632"/>
                  <a:gd name="connsiteX9" fmla="*/ 620988 w 1943062"/>
                  <a:gd name="connsiteY9" fmla="*/ 341632 h 341632"/>
                  <a:gd name="connsiteX10" fmla="*/ 431964 w 1943062"/>
                  <a:gd name="connsiteY10" fmla="*/ 341632 h 341632"/>
                  <a:gd name="connsiteX11" fmla="*/ 303948 w 1943062"/>
                  <a:gd name="connsiteY11" fmla="*/ 251693 h 341632"/>
                  <a:gd name="connsiteX12" fmla="*/ 175932 w 1943062"/>
                  <a:gd name="connsiteY12" fmla="*/ 341632 h 341632"/>
                  <a:gd name="connsiteX13" fmla="*/ 0 w 1943062"/>
                  <a:gd name="connsiteY13" fmla="*/ 341632 h 341632"/>
                  <a:gd name="connsiteX14" fmla="*/ 0 w 1943062"/>
                  <a:gd name="connsiteY14" fmla="*/ 0 h 341632"/>
                  <a:gd name="connsiteX15" fmla="*/ 1943062 w 1943062"/>
                  <a:gd name="connsiteY15" fmla="*/ 0 h 341632"/>
                  <a:gd name="connsiteX16" fmla="*/ 1943062 w 1943062"/>
                  <a:gd name="connsiteY16" fmla="*/ 341632 h 3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3062" h="341632">
                    <a:moveTo>
                      <a:pt x="1943062" y="341632"/>
                    </a:moveTo>
                    <a:lnTo>
                      <a:pt x="1767130" y="341632"/>
                    </a:lnTo>
                    <a:lnTo>
                      <a:pt x="1639114" y="251693"/>
                    </a:lnTo>
                    <a:lnTo>
                      <a:pt x="1511098" y="341632"/>
                    </a:lnTo>
                    <a:lnTo>
                      <a:pt x="1322075" y="341632"/>
                    </a:lnTo>
                    <a:lnTo>
                      <a:pt x="1194059" y="251693"/>
                    </a:lnTo>
                    <a:lnTo>
                      <a:pt x="1066043" y="341632"/>
                    </a:lnTo>
                    <a:lnTo>
                      <a:pt x="877020" y="341632"/>
                    </a:lnTo>
                    <a:lnTo>
                      <a:pt x="749004" y="251693"/>
                    </a:lnTo>
                    <a:lnTo>
                      <a:pt x="620988" y="341632"/>
                    </a:lnTo>
                    <a:lnTo>
                      <a:pt x="431964" y="341632"/>
                    </a:lnTo>
                    <a:lnTo>
                      <a:pt x="303948" y="251693"/>
                    </a:lnTo>
                    <a:lnTo>
                      <a:pt x="175932" y="341632"/>
                    </a:lnTo>
                    <a:lnTo>
                      <a:pt x="0" y="341632"/>
                    </a:lnTo>
                    <a:lnTo>
                      <a:pt x="0" y="0"/>
                    </a:lnTo>
                    <a:lnTo>
                      <a:pt x="1943062" y="0"/>
                    </a:lnTo>
                    <a:lnTo>
                      <a:pt x="1943062" y="341632"/>
                    </a:lnTo>
                    <a:close/>
                  </a:path>
                </a:pathLst>
              </a:custGeom>
              <a:solidFill>
                <a:srgbClr val="005376">
                  <a:alpha val="58000"/>
                </a:srgbClr>
              </a:solidFill>
              <a:ln w="9525">
                <a:solidFill>
                  <a:srgbClr val="0000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rot="0" spcFirstLastPara="0" vert="vert270" wrap="square" lIns="182880" tIns="182880" rIns="182880" bIns="18288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ED55CF-2C84-9E44-AB82-4C5EB7EEE76C}"/>
                  </a:ext>
                </a:extLst>
              </p:cNvPr>
              <p:cNvSpPr/>
              <p:nvPr/>
            </p:nvSpPr>
            <p:spPr>
              <a:xfrm>
                <a:off x="6659262" y="5772232"/>
                <a:ext cx="1860381" cy="119381"/>
              </a:xfrm>
              <a:prstGeom prst="rect">
                <a:avLst/>
              </a:prstGeom>
              <a:solidFill>
                <a:srgbClr val="FFFFFF">
                  <a:alpha val="32000"/>
                </a:srgbClr>
              </a:solidFill>
              <a:ln w="6350">
                <a:solidFill>
                  <a:srgbClr val="0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rot="0" spcFirstLastPara="0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Integration Services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66CE16-206D-EE4B-A7CF-BCED5D8CD2D6}"/>
                </a:ext>
              </a:extLst>
            </p:cNvPr>
            <p:cNvSpPr/>
            <p:nvPr/>
          </p:nvSpPr>
          <p:spPr>
            <a:xfrm>
              <a:off x="6617922" y="6046168"/>
              <a:ext cx="1943062" cy="152400"/>
            </a:xfrm>
            <a:prstGeom prst="rect">
              <a:avLst/>
            </a:prstGeom>
            <a:solidFill>
              <a:srgbClr val="FFA033">
                <a:lumMod val="20000"/>
                <a:lumOff val="80000"/>
                <a:alpha val="53000"/>
              </a:srgbClr>
            </a:solidFill>
            <a:ln w="9525">
              <a:solidFill>
                <a:srgbClr val="000000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ot="0" spcFirstLastPara="0" vert="horz" wrap="square" lIns="45720" tIns="0" rIns="4572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MPI and C++ Threads</a:t>
              </a: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67602F1A-A746-F040-A193-130860407844}"/>
                </a:ext>
              </a:extLst>
            </p:cNvPr>
            <p:cNvSpPr/>
            <p:nvPr/>
          </p:nvSpPr>
          <p:spPr>
            <a:xfrm rot="10800000">
              <a:off x="6801551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rgbClr val="A92C00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ot="0" spcFirstLastPara="0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Component</a:t>
              </a: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EAEC2041-46A1-AC44-8774-FDF31F5C11B8}"/>
                </a:ext>
              </a:extLst>
            </p:cNvPr>
            <p:cNvSpPr/>
            <p:nvPr/>
          </p:nvSpPr>
          <p:spPr>
            <a:xfrm rot="10800000">
              <a:off x="7245413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rgbClr val="A92C00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ot="0" spcFirstLastPara="0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Component</a:t>
              </a: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9DCFC1BA-F165-BC45-A6F9-4B79A2B54AF0}"/>
                </a:ext>
              </a:extLst>
            </p:cNvPr>
            <p:cNvSpPr/>
            <p:nvPr/>
          </p:nvSpPr>
          <p:spPr>
            <a:xfrm rot="10800000">
              <a:off x="7689954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rgbClr val="A92C00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ot="0" spcFirstLastPara="0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Component</a:t>
              </a: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579987FB-BC92-4E47-B770-1E0441FE561A}"/>
                </a:ext>
              </a:extLst>
            </p:cNvPr>
            <p:cNvSpPr/>
            <p:nvPr/>
          </p:nvSpPr>
          <p:spPr>
            <a:xfrm rot="10800000">
              <a:off x="8137045" y="5014614"/>
              <a:ext cx="238709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rgbClr val="A92C00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ot="0" spcFirstLastPara="0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Component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6768E311-DEFB-D741-B2DB-6F15C2B1A25C}"/>
                </a:ext>
              </a:extLst>
            </p:cNvPr>
            <p:cNvSpPr txBox="1"/>
            <p:nvPr/>
          </p:nvSpPr>
          <p:spPr>
            <a:xfrm>
              <a:off x="6609725" y="5893064"/>
              <a:ext cx="599631" cy="157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SST Core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9407A9-8E75-B5F7-0B97-9228927FDCD2}"/>
              </a:ext>
            </a:extLst>
          </p:cNvPr>
          <p:cNvSpPr txBox="1"/>
          <p:nvPr/>
        </p:nvSpPr>
        <p:spPr>
          <a:xfrm>
            <a:off x="2518983" y="6421676"/>
            <a:ext cx="467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* Discrete Event Simulator</a:t>
            </a:r>
          </a:p>
        </p:txBody>
      </p:sp>
    </p:spTree>
    <p:extLst>
      <p:ext uri="{BB962C8B-B14F-4D97-AF65-F5344CB8AC3E}">
        <p14:creationId xmlns:p14="http://schemas.microsoft.com/office/powerpoint/2010/main" val="16735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SST: Infrastructure of Network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163" y="1264095"/>
            <a:ext cx="7117622" cy="489857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Ember</a:t>
            </a:r>
          </a:p>
          <a:p>
            <a:pPr lvl="1"/>
            <a:r>
              <a:rPr lang="en-US" dirty="0"/>
              <a:t>Network traffic generator based on application communication patterns</a:t>
            </a:r>
          </a:p>
          <a:p>
            <a:pPr lvl="1"/>
            <a:r>
              <a:rPr lang="en-US" dirty="0"/>
              <a:t>Packages HPC comm patterns as motifs</a:t>
            </a:r>
          </a:p>
          <a:p>
            <a:pPr lvl="1"/>
            <a:r>
              <a:rPr lang="en-US" dirty="0"/>
              <a:t>Provides a collection of diverse HPC comm patterns</a:t>
            </a:r>
          </a:p>
          <a:p>
            <a:r>
              <a:rPr lang="en-US" b="1" dirty="0"/>
              <a:t>Firefly</a:t>
            </a:r>
          </a:p>
          <a:p>
            <a:pPr lvl="1"/>
            <a:r>
              <a:rPr lang="en-US" dirty="0"/>
              <a:t>Interface b/w network driver (Ember) and the router models (Merlin)</a:t>
            </a:r>
          </a:p>
          <a:p>
            <a:pPr lvl="1"/>
            <a:r>
              <a:rPr lang="en-US" dirty="0"/>
              <a:t>Provides packetization and byte movement engine</a:t>
            </a:r>
          </a:p>
          <a:p>
            <a:pPr lvl="1"/>
            <a:r>
              <a:rPr lang="en-US" dirty="0"/>
              <a:t>Implementation of communication protocols</a:t>
            </a:r>
          </a:p>
          <a:p>
            <a:r>
              <a:rPr lang="en-US" b="1" dirty="0"/>
              <a:t>Merlin</a:t>
            </a:r>
          </a:p>
          <a:p>
            <a:pPr lvl="1"/>
            <a:r>
              <a:rPr lang="en-US" dirty="0"/>
              <a:t>Provides low-level, flexible networking components to simulate high-speed networks </a:t>
            </a:r>
          </a:p>
          <a:p>
            <a:pPr lvl="1"/>
            <a:r>
              <a:rPr lang="en-US" dirty="0"/>
              <a:t>Models flit-level movement, physical routing and delivery of packets</a:t>
            </a:r>
          </a:p>
          <a:p>
            <a:pPr lvl="1"/>
            <a:r>
              <a:rPr lang="en-US" dirty="0"/>
              <a:t>Supported topologies – Fat-tree, Dragonfly, N-dimension Torus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6936A-A55B-7C68-2BCD-8E253CC07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99" y="1024611"/>
            <a:ext cx="3961251" cy="2400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053B4-C165-3DF1-7CBC-EBF3AEF8FBA9}"/>
              </a:ext>
            </a:extLst>
          </p:cNvPr>
          <p:cNvSpPr txBox="1"/>
          <p:nvPr/>
        </p:nvSpPr>
        <p:spPr>
          <a:xfrm>
            <a:off x="7599792" y="3390218"/>
            <a:ext cx="41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SST Network modeling stack</a:t>
            </a: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Image courtesy: Sandia National Laboratories (https://www.osti.gov/servlets/purl/1513506)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65299-AF3E-B1BF-DE0B-09849FC7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685" y="4095749"/>
            <a:ext cx="4098810" cy="2288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79E7C-AF78-B24E-9C2B-36577846CDD4}"/>
              </a:ext>
            </a:extLst>
          </p:cNvPr>
          <p:cNvSpPr txBox="1"/>
          <p:nvPr/>
        </p:nvSpPr>
        <p:spPr>
          <a:xfrm>
            <a:off x="7628738" y="6325405"/>
            <a:ext cx="415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Image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accent1"/>
                </a:solidFill>
              </a:rPr>
              <a:t>courtesy: Sandia National Laboratories (https://www.osti.gov/servlets/purl/1513506)</a:t>
            </a:r>
          </a:p>
        </p:txBody>
      </p:sp>
    </p:spTree>
    <p:extLst>
      <p:ext uri="{BB962C8B-B14F-4D97-AF65-F5344CB8AC3E}">
        <p14:creationId xmlns:p14="http://schemas.microsoft.com/office/powerpoint/2010/main" val="10580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SST: Modeling Multi-level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5263" y="1289091"/>
            <a:ext cx="7005637" cy="4705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Multi-level networks(MLNs) provide higher path diversity in addition to low latency high BW communication</a:t>
            </a:r>
          </a:p>
          <a:p>
            <a:r>
              <a:rPr lang="en-US" dirty="0"/>
              <a:t>Modeling MLNs in SST requires two steps:</a:t>
            </a:r>
          </a:p>
          <a:p>
            <a:pPr lvl="1"/>
            <a:r>
              <a:rPr lang="en-US" dirty="0"/>
              <a:t>Building the topology – instantiating router models and establishing SST links b/w routers and endpoints</a:t>
            </a:r>
          </a:p>
          <a:p>
            <a:pPr lvl="1"/>
            <a:r>
              <a:rPr lang="en-US" dirty="0"/>
              <a:t>Routing – instantiate the topology sub-component class which determines the routing policy(</a:t>
            </a:r>
            <a:r>
              <a:rPr lang="en-US" dirty="0" err="1"/>
              <a:t>ies</a:t>
            </a:r>
            <a:r>
              <a:rPr lang="en-US" dirty="0"/>
              <a:t>)</a:t>
            </a:r>
          </a:p>
          <a:p>
            <a:r>
              <a:rPr lang="en-US" dirty="0"/>
              <a:t>Each network endpoint is connected to multiple network levels through a NIC module (switch)</a:t>
            </a:r>
          </a:p>
          <a:p>
            <a:r>
              <a:rPr lang="en-US" dirty="0"/>
              <a:t>Modular design:</a:t>
            </a:r>
          </a:p>
          <a:p>
            <a:pPr lvl="1"/>
            <a:r>
              <a:rPr lang="en-US" dirty="0"/>
              <a:t>Each network level contains multiple network topologies</a:t>
            </a:r>
          </a:p>
          <a:p>
            <a:pPr lvl="1"/>
            <a:r>
              <a:rPr lang="en-US" dirty="0"/>
              <a:t>Plug-n-play design to facilitate network DSE</a:t>
            </a:r>
          </a:p>
          <a:p>
            <a:r>
              <a:rPr lang="en-US" dirty="0"/>
              <a:t>Current implementation supports a three-level network</a:t>
            </a:r>
          </a:p>
          <a:p>
            <a:pPr lvl="1"/>
            <a:r>
              <a:rPr lang="en-US" dirty="0"/>
              <a:t>Level – 0 (intra-node) network</a:t>
            </a:r>
          </a:p>
          <a:p>
            <a:pPr lvl="1"/>
            <a:r>
              <a:rPr lang="en-US" dirty="0"/>
              <a:t>Level – 1 (inter-node) network</a:t>
            </a:r>
          </a:p>
          <a:p>
            <a:pPr lvl="1"/>
            <a:r>
              <a:rPr lang="en-US" dirty="0"/>
              <a:t>Level – 2 (inter-cluster/inter-pod) network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E981654F-FB97-0A23-0A10-FDDD5BBC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4" y="1239175"/>
            <a:ext cx="4810126" cy="3075650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83D3A219-2446-36F9-C5EE-EBE44BBEA13C}"/>
              </a:ext>
            </a:extLst>
          </p:cNvPr>
          <p:cNvSpPr txBox="1"/>
          <p:nvPr/>
        </p:nvSpPr>
        <p:spPr>
          <a:xfrm>
            <a:off x="7381874" y="4642540"/>
            <a:ext cx="377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Multi-level Network System</a:t>
            </a:r>
          </a:p>
        </p:txBody>
      </p:sp>
    </p:spTree>
    <p:extLst>
      <p:ext uri="{BB962C8B-B14F-4D97-AF65-F5344CB8AC3E}">
        <p14:creationId xmlns:p14="http://schemas.microsoft.com/office/powerpoint/2010/main" val="2276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1" y="-110756"/>
            <a:ext cx="10972093" cy="1199822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4BB2817-B2F8-BAA2-81DF-0DD0F25B6C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4818616"/>
                  </p:ext>
                </p:extLst>
              </p:nvPr>
            </p:nvGraphicFramePr>
            <p:xfrm>
              <a:off x="337546" y="968799"/>
              <a:ext cx="9410888" cy="53083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5339">
                      <a:extLst>
                        <a:ext uri="{9D8B030D-6E8A-4147-A177-3AD203B41FA5}">
                          <a16:colId xmlns:a16="http://schemas.microsoft.com/office/drawing/2014/main" val="871355715"/>
                        </a:ext>
                      </a:extLst>
                    </a:gridCol>
                    <a:gridCol w="7765549">
                      <a:extLst>
                        <a:ext uri="{9D8B030D-6E8A-4147-A177-3AD203B41FA5}">
                          <a16:colId xmlns:a16="http://schemas.microsoft.com/office/drawing/2014/main" val="3027378541"/>
                        </a:ext>
                      </a:extLst>
                    </a:gridCol>
                  </a:tblGrid>
                  <a:tr h="248110">
                    <a:tc gridSpan="2"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Level 0 (intra-node) Topology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2194169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Topology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Fully connected (single switch)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7471971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Node size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2,4,8,16,32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5034818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Link Bandwidth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256 GB/s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67969711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Link Latency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1 ns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92038886"/>
                      </a:ext>
                    </a:extLst>
                  </a:tr>
                  <a:tr h="248110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Level 1 (inter-node) Topology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074460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Topology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2-D HyperX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4263489"/>
                      </a:ext>
                    </a:extLst>
                  </a:tr>
                  <a:tr h="46194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Shape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(2,2),(2,4),(2,8),(2,16),(2,32),(4,2),(4,4),(4,8),(4,16),(8,2),(8,4),(8,8),(16,2),(16,4),(32,2)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994541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1X1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3987407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Routing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Dimension Order Routing (DOR)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19903007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Link Bandwidth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128 GB/s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76668529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Link Latency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11 ns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8465404"/>
                      </a:ext>
                    </a:extLst>
                  </a:tr>
                  <a:tr h="217542">
                    <a:tc gridSpan="2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Communication Pattern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9127626"/>
                      </a:ext>
                    </a:extLst>
                  </a:tr>
                  <a:tr h="21754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Motifs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Halo2D, Halo3D, Sweep3D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2239245"/>
                      </a:ext>
                    </a:extLst>
                  </a:tr>
                  <a:tr h="21754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Collective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Allgather</a:t>
                          </a: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, </a:t>
                          </a:r>
                          <a:r>
                            <a:rPr lang="en-US" sz="1400" dirty="0" err="1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Allreduce</a:t>
                          </a: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, </a:t>
                          </a:r>
                          <a:r>
                            <a:rPr lang="en-US" sz="1400" dirty="0" err="1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Alltoall</a:t>
                          </a: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1078585"/>
                      </a:ext>
                    </a:extLst>
                  </a:tr>
                  <a:tr h="21754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Iterations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8138936"/>
                      </a:ext>
                    </a:extLst>
                  </a:tr>
                  <a:tr h="21754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Message size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1kB,2kB,4kB,16kB*,64kB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12430599"/>
                      </a:ext>
                    </a:extLst>
                  </a:tr>
                  <a:tr h="217542">
                    <a:tc gridSpan="2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Performance metric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Performance metric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1184603"/>
                      </a:ext>
                    </a:extLst>
                  </a:tr>
                  <a:tr h="217542">
                    <a:tc gridSpan="2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Simulated time =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𝑡𝑖𝑚𝑒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 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𝑠𝑝𝑒𝑛𝑡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 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𝑖𝑛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 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𝑀𝑃𝐼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 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𝑐𝑜𝑚𝑚𝑢𝑛𝑖𝑐𝑎𝑡𝑖𝑜𝑛</m:t>
                              </m:r>
                              <m:r>
                                <a:rPr lang="en-US" sz="14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 </m:t>
                              </m:r>
                            </m:oMath>
                          </a14:m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E9E9E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5153007"/>
                      </a:ext>
                    </a:extLst>
                  </a:tr>
                  <a:tr h="571386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Inter-node traffic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#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𝑜𝑓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𝑝𝑎𝑐𝑘𝑒𝑡𝑠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𝑒𝑛𝑡𝑒𝑟𝑖𝑛𝑔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𝑖𝑛𝑡𝑒𝑟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−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𝑛𝑜𝑑𝑒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𝑛𝑒𝑡𝑤𝑜𝑟𝑘</m:t>
                                  </m:r>
                                </m:num>
                                <m:den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𝑡𝑜𝑡𝑎𝑙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 #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𝑜𝑓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 </m:t>
                                  </m:r>
                                  <m:r>
                                    <a:rPr lang="en-US" sz="140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  <m:t>𝑝𝑎𝑐𝑘𝑒𝑡𝑠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 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E9E9E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Inter-node</a:t>
                          </a:r>
                          <a:r>
                            <a:rPr lang="en-US" sz="1400" baseline="0" dirty="0"/>
                            <a:t> traffic</a:t>
                          </a:r>
                          <a:r>
                            <a:rPr lang="en-US" sz="14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𝑝𝑎𝑐𝑘𝑒𝑡𝑠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𝑒𝑛𝑡𝑒𝑟𝑖𝑛𝑔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𝑖𝑛𝑡𝑒𝑟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𝑛𝑜𝑑𝑒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𝑛𝑒𝑡𝑤𝑜𝑟𝑘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#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𝑝𝑎𝑐𝑘𝑒𝑡𝑠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0583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4BB2817-B2F8-BAA2-81DF-0DD0F25B6C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4818616"/>
                  </p:ext>
                </p:extLst>
              </p:nvPr>
            </p:nvGraphicFramePr>
            <p:xfrm>
              <a:off x="337546" y="968799"/>
              <a:ext cx="9410888" cy="53083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5339">
                      <a:extLst>
                        <a:ext uri="{9D8B030D-6E8A-4147-A177-3AD203B41FA5}">
                          <a16:colId xmlns:a16="http://schemas.microsoft.com/office/drawing/2014/main" val="871355715"/>
                        </a:ext>
                      </a:extLst>
                    </a:gridCol>
                    <a:gridCol w="7765549">
                      <a:extLst>
                        <a:ext uri="{9D8B030D-6E8A-4147-A177-3AD203B41FA5}">
                          <a16:colId xmlns:a16="http://schemas.microsoft.com/office/drawing/2014/main" val="3027378541"/>
                        </a:ext>
                      </a:extLst>
                    </a:gridCol>
                  </a:tblGrid>
                  <a:tr h="248110">
                    <a:tc gridSpan="2"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Level 0 (intra-node) Topology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2194169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Topology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Fully connected (single switch)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7471971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Node size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2,4,8,16,32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5034818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Link Bandwidth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256 GB/s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67969711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Link Latency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latinLnBrk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  <a:sym typeface="Intel Clear"/>
                            </a:rPr>
                            <a:t>1 ns</a:t>
                          </a:r>
                          <a:endParaRPr lang="en-US" sz="1400" b="1" i="0" u="none" strike="noStrike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Intel Clear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92038886"/>
                      </a:ext>
                    </a:extLst>
                  </a:tr>
                  <a:tr h="248110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Level 1 (inter-node) Topology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074460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Topology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2-D HyperX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4263489"/>
                      </a:ext>
                    </a:extLst>
                  </a:tr>
                  <a:tr h="46194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Shape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(2,2),(2,4),(2,8),(2,16),(2,32),(4,2),(4,4),(4,8),(4,16),(8,2),(8,4),(8,8),(16,2),(16,4),(32,2)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994541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1X1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3987407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Routing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Dimension Order Routing (DOR)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19903007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Link Bandwidth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128 GB/s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76668529"/>
                      </a:ext>
                    </a:extLst>
                  </a:tr>
                  <a:tr h="248110">
                    <a:tc>
                      <a:txBody>
                        <a:bodyPr/>
                        <a:lstStyle/>
                        <a:p>
                          <a:pPr marL="0" marR="0" indent="0" algn="l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1" i="0" u="none" strike="noStrike" kern="1200" cap="none" spc="0" baseline="0" dirty="0">
                              <a:solidFill>
                                <a:schemeClr val="lt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Link Latency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096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400" b="0" i="0" u="none" strike="noStrike" kern="1200" cap="none" spc="0" baseline="0" dirty="0"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11 ns</a:t>
                          </a:r>
                          <a:endParaRPr lang="en-US" sz="1400" b="1" i="0" u="none" strike="noStrike" kern="1200" cap="none" spc="0" baseline="0" dirty="0">
                            <a:solidFill>
                              <a:schemeClr val="lt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8465404"/>
                      </a:ext>
                    </a:extLst>
                  </a:tr>
                  <a:tr h="220028">
                    <a:tc gridSpan="2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Communication Pattern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9127626"/>
                      </a:ext>
                    </a:extLst>
                  </a:tr>
                  <a:tr h="22002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Motifs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Halo2D, Halo3D, Sweep3D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2239245"/>
                      </a:ext>
                    </a:extLst>
                  </a:tr>
                  <a:tr h="22002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Collective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Allgather</a:t>
                          </a: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, </a:t>
                          </a:r>
                          <a:r>
                            <a:rPr lang="en-US" sz="1400" dirty="0" err="1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Allreduce</a:t>
                          </a: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, </a:t>
                          </a:r>
                          <a:r>
                            <a:rPr lang="en-US" sz="1400" dirty="0" err="1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Alltoall</a:t>
                          </a: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1078585"/>
                      </a:ext>
                    </a:extLst>
                  </a:tr>
                  <a:tr h="22002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Iterations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8138936"/>
                      </a:ext>
                    </a:extLst>
                  </a:tr>
                  <a:tr h="220028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Message size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1kB,2kB,4kB,16kB*,64kB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12430599"/>
                      </a:ext>
                    </a:extLst>
                  </a:tr>
                  <a:tr h="220028">
                    <a:tc gridSpan="2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Performance metric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Performance metric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1184603"/>
                      </a:ext>
                    </a:extLst>
                  </a:tr>
                  <a:tr h="219075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" t="-2077778" r="-259" b="-269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5153007"/>
                      </a:ext>
                    </a:extLst>
                  </a:tr>
                  <a:tr h="577914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" t="-825263" r="-259" b="-21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Inter-node</a:t>
                          </a:r>
                          <a:r>
                            <a:rPr lang="en-US" sz="1400" baseline="0" dirty="0"/>
                            <a:t> traffic</a:t>
                          </a:r>
                          <a:r>
                            <a:rPr lang="en-US" sz="1400" dirty="0"/>
                            <a:t> =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𝑝𝑎𝑐𝑘𝑒𝑡𝑠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𝑒𝑛𝑡𝑒𝑟𝑖𝑛𝑔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𝑖𝑛𝑡𝑒𝑟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𝑛𝑜𝑑𝑒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𝑛𝑒𝑡𝑤𝑜𝑟𝑘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#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𝑝𝑎𝑐𝑘𝑒𝑡𝑠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0583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F45F66-079A-B6EB-A046-26EA7D050774}"/>
              </a:ext>
            </a:extLst>
          </p:cNvPr>
          <p:cNvSpPr txBox="1"/>
          <p:nvPr/>
        </p:nvSpPr>
        <p:spPr>
          <a:xfrm>
            <a:off x="6368602" y="6452315"/>
            <a:ext cx="533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* Simulation results have been shown for 16kB message sizes</a:t>
            </a:r>
          </a:p>
        </p:txBody>
      </p:sp>
    </p:spTree>
    <p:extLst>
      <p:ext uri="{BB962C8B-B14F-4D97-AF65-F5344CB8AC3E}">
        <p14:creationId xmlns:p14="http://schemas.microsoft.com/office/powerpoint/2010/main" val="29664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96" y="0"/>
            <a:ext cx="10972093" cy="1199822"/>
          </a:xfrm>
        </p:spPr>
        <p:txBody>
          <a:bodyPr/>
          <a:lstStyle/>
          <a:p>
            <a:r>
              <a:rPr lang="en-US" dirty="0"/>
              <a:t>Modeling Multi-level Networks: Two-level Network</a:t>
            </a: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2F2698BC-2252-5AB0-FEBE-512109625615}"/>
              </a:ext>
            </a:extLst>
          </p:cNvPr>
          <p:cNvGrpSpPr/>
          <p:nvPr/>
        </p:nvGrpSpPr>
        <p:grpSpPr>
          <a:xfrm>
            <a:off x="204196" y="1352550"/>
            <a:ext cx="9271591" cy="4711537"/>
            <a:chOff x="448236" y="533489"/>
            <a:chExt cx="9994930" cy="57496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494215-C961-8B7D-2E40-916762EA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916" y="533489"/>
              <a:ext cx="677070" cy="6935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EC9114-2C0B-4C1A-FA27-5CF37D4E5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0080" y="533489"/>
              <a:ext cx="677070" cy="6935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14F0C9-97E4-448A-F45C-69717A6A1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244" y="533489"/>
              <a:ext cx="677070" cy="6935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FF65CA-646F-8A8A-E20A-C82F959E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4408" y="533489"/>
              <a:ext cx="677070" cy="6935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23C8F5-AA4E-B59D-25CB-9197DF211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6572" y="533489"/>
              <a:ext cx="677070" cy="69358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EAACCF-B6D1-264D-26A0-29347624E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8736" y="533489"/>
              <a:ext cx="677070" cy="6935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7460D0-E3B6-B1B1-F5EF-992BCC12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0900" y="533489"/>
              <a:ext cx="677070" cy="69358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2EEF3D-240A-C4E3-2784-58DF0B74B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3064" y="533489"/>
              <a:ext cx="677070" cy="6935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4D7E7C-48D5-E9DA-3B9F-38A236946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916" y="2010040"/>
              <a:ext cx="677070" cy="6935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3844A5-9E39-3AC0-211D-718F8AFC9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0080" y="2010040"/>
              <a:ext cx="677070" cy="6935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FFC988-FB64-3AC5-FA59-383B65E45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244" y="2010040"/>
              <a:ext cx="677070" cy="6935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AD1D90-2946-949A-41B6-AB854B86E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4408" y="2010040"/>
              <a:ext cx="677070" cy="6935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2F6677-67FC-37B5-A6F0-F163BD2F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6572" y="2010040"/>
              <a:ext cx="677070" cy="6935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A63B48-3922-4F9E-E7F0-E9E49675B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8736" y="2010040"/>
              <a:ext cx="677070" cy="6935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B144B82-F9D4-F44F-7F8B-6BE7461E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0900" y="2010040"/>
              <a:ext cx="677070" cy="6935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1073D2-7ED6-167B-5BCF-DDBC9328C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3064" y="2010040"/>
              <a:ext cx="677070" cy="6935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F8E1E2A-71CC-0C5B-F5B6-BA0DA552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916" y="3486592"/>
              <a:ext cx="677070" cy="6935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253E4C-D65D-1D43-1ECE-1263B786E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0080" y="3486592"/>
              <a:ext cx="677070" cy="69358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1913B6-734E-1854-8DF2-39B9E423A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244" y="3486592"/>
              <a:ext cx="677070" cy="69358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6E1FCF0-BD5B-D3A4-D415-918670291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4408" y="3486592"/>
              <a:ext cx="677070" cy="6935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A94EB7-4038-E9E5-C5ED-EFCEFA722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6572" y="3486592"/>
              <a:ext cx="677070" cy="6935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CF840A-6DFC-732B-A9B4-F57A82CA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8736" y="3486592"/>
              <a:ext cx="677070" cy="6935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B75D8D-7AB9-5423-4B91-DE02CDC1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0900" y="3486592"/>
              <a:ext cx="677070" cy="6935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7F7B7D-F55B-6BB9-5FF5-D0877631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3064" y="3486592"/>
              <a:ext cx="677070" cy="6935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5C6F4D-A11F-735D-C614-163B0F09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916" y="4963144"/>
              <a:ext cx="677070" cy="6935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FE3B48C-D7AF-6864-880B-293604CCF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0080" y="4963144"/>
              <a:ext cx="677070" cy="693584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ED4CD030-1E75-D602-CD78-007E18ABE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244" y="4963144"/>
              <a:ext cx="677070" cy="693584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5BE5A947-07E6-71B7-229F-09900BEDA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4408" y="4963144"/>
              <a:ext cx="677070" cy="693584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3FB1156F-BF8F-4CE9-EEFF-B9FF84F5F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6572" y="4963144"/>
              <a:ext cx="677070" cy="693584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34FAD800-14BB-AE62-DF6F-87EDC8609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8736" y="4963144"/>
              <a:ext cx="677070" cy="693584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6743531C-2E88-6134-D57D-242EA37A3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0900" y="4963144"/>
              <a:ext cx="677070" cy="693584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33D84A2-62DA-CB10-D972-BA02F4901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3064" y="4963144"/>
              <a:ext cx="677070" cy="693584"/>
            </a:xfrm>
            <a:prstGeom prst="rect">
              <a:avLst/>
            </a:prstGeom>
          </p:spPr>
        </p:pic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CDB8A48-0FB3-FFEC-3C95-CDA5349AE7E5}"/>
                </a:ext>
              </a:extLst>
            </p:cNvPr>
            <p:cNvCxnSpPr/>
            <p:nvPr/>
          </p:nvCxnSpPr>
          <p:spPr>
            <a:xfrm>
              <a:off x="1407806" y="1172317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A54FCF0-9B43-333B-61B2-911CF167ABB7}"/>
                </a:ext>
              </a:extLst>
            </p:cNvPr>
            <p:cNvCxnSpPr/>
            <p:nvPr/>
          </p:nvCxnSpPr>
          <p:spPr>
            <a:xfrm>
              <a:off x="2687549" y="1172317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2E0A870-436F-6542-8A50-54FA00AB820F}"/>
                </a:ext>
              </a:extLst>
            </p:cNvPr>
            <p:cNvCxnSpPr/>
            <p:nvPr/>
          </p:nvCxnSpPr>
          <p:spPr>
            <a:xfrm>
              <a:off x="3933888" y="1172317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8695CD-586A-8ECD-F11C-360AF1CEF517}"/>
                </a:ext>
              </a:extLst>
            </p:cNvPr>
            <p:cNvCxnSpPr/>
            <p:nvPr/>
          </p:nvCxnSpPr>
          <p:spPr>
            <a:xfrm>
              <a:off x="5180228" y="1172317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7EEF112-514E-7C0E-528A-3D2C67B9B974}"/>
                </a:ext>
              </a:extLst>
            </p:cNvPr>
            <p:cNvCxnSpPr/>
            <p:nvPr/>
          </p:nvCxnSpPr>
          <p:spPr>
            <a:xfrm>
              <a:off x="6414041" y="1172317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4993747-AF57-1FEF-9752-9515BC77B701}"/>
                </a:ext>
              </a:extLst>
            </p:cNvPr>
            <p:cNvCxnSpPr/>
            <p:nvPr/>
          </p:nvCxnSpPr>
          <p:spPr>
            <a:xfrm>
              <a:off x="7666644" y="1174405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7CFDAD1-81CA-D442-FD90-077B7C0C082F}"/>
                </a:ext>
              </a:extLst>
            </p:cNvPr>
            <p:cNvCxnSpPr/>
            <p:nvPr/>
          </p:nvCxnSpPr>
          <p:spPr>
            <a:xfrm>
              <a:off x="8906721" y="1168142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6B48574F-8FEC-4C16-44CA-76136B58B5CB}"/>
                </a:ext>
              </a:extLst>
            </p:cNvPr>
            <p:cNvSpPr/>
            <p:nvPr/>
          </p:nvSpPr>
          <p:spPr>
            <a:xfrm rot="10800000">
              <a:off x="1295070" y="915533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357F2495-D53C-AE19-E087-66CCB3D454BF}"/>
                </a:ext>
              </a:extLst>
            </p:cNvPr>
            <p:cNvSpPr/>
            <p:nvPr/>
          </p:nvSpPr>
          <p:spPr>
            <a:xfrm rot="10800000">
              <a:off x="1295071" y="915533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8BC23BBD-C8EA-4788-F36A-AE2F96EB0B52}"/>
                </a:ext>
              </a:extLst>
            </p:cNvPr>
            <p:cNvSpPr/>
            <p:nvPr/>
          </p:nvSpPr>
          <p:spPr>
            <a:xfrm rot="10800000">
              <a:off x="1136403" y="771481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Arc 207">
              <a:extLst>
                <a:ext uri="{FF2B5EF4-FFF2-40B4-BE49-F238E27FC236}">
                  <a16:creationId xmlns:a16="http://schemas.microsoft.com/office/drawing/2014/main" id="{721D730C-5089-3561-6FCC-ADC157E917C6}"/>
                </a:ext>
              </a:extLst>
            </p:cNvPr>
            <p:cNvSpPr/>
            <p:nvPr/>
          </p:nvSpPr>
          <p:spPr>
            <a:xfrm rot="10800000">
              <a:off x="1138490" y="633700"/>
              <a:ext cx="6369489" cy="1098109"/>
            </a:xfrm>
            <a:prstGeom prst="arc">
              <a:avLst>
                <a:gd name="adj1" fmla="val 10712936"/>
                <a:gd name="adj2" fmla="val 18235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Arc 208">
              <a:extLst>
                <a:ext uri="{FF2B5EF4-FFF2-40B4-BE49-F238E27FC236}">
                  <a16:creationId xmlns:a16="http://schemas.microsoft.com/office/drawing/2014/main" id="{C0EA33AC-9741-0C83-03DD-124D851FF3A4}"/>
                </a:ext>
              </a:extLst>
            </p:cNvPr>
            <p:cNvSpPr/>
            <p:nvPr/>
          </p:nvSpPr>
          <p:spPr>
            <a:xfrm rot="10800000">
              <a:off x="1136403" y="786092"/>
              <a:ext cx="7542760" cy="1015661"/>
            </a:xfrm>
            <a:prstGeom prst="arc">
              <a:avLst>
                <a:gd name="adj1" fmla="val 10712936"/>
                <a:gd name="adj2" fmla="val 11930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040CC5C8-EEFE-D9AD-847D-7AAEC3B948E3}"/>
                </a:ext>
              </a:extLst>
            </p:cNvPr>
            <p:cNvSpPr/>
            <p:nvPr/>
          </p:nvSpPr>
          <p:spPr>
            <a:xfrm rot="10800000">
              <a:off x="2295059" y="626907"/>
              <a:ext cx="7580341" cy="1212945"/>
            </a:xfrm>
            <a:prstGeom prst="arc">
              <a:avLst>
                <a:gd name="adj1" fmla="val 10712936"/>
                <a:gd name="adj2" fmla="val 4647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94C6DD63-5C62-6821-58A9-A8D140313936}"/>
                </a:ext>
              </a:extLst>
            </p:cNvPr>
            <p:cNvSpPr/>
            <p:nvPr/>
          </p:nvSpPr>
          <p:spPr>
            <a:xfrm rot="10800000">
              <a:off x="2610304" y="970850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2B2FA423-60E3-50EE-0DEF-39991477B79B}"/>
                </a:ext>
              </a:extLst>
            </p:cNvPr>
            <p:cNvSpPr/>
            <p:nvPr/>
          </p:nvSpPr>
          <p:spPr>
            <a:xfrm rot="10800000">
              <a:off x="2501737" y="859641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Arc 212">
              <a:extLst>
                <a:ext uri="{FF2B5EF4-FFF2-40B4-BE49-F238E27FC236}">
                  <a16:creationId xmlns:a16="http://schemas.microsoft.com/office/drawing/2014/main" id="{60692966-CE70-717A-3CC6-0E0A579FF62E}"/>
                </a:ext>
              </a:extLst>
            </p:cNvPr>
            <p:cNvSpPr/>
            <p:nvPr/>
          </p:nvSpPr>
          <p:spPr>
            <a:xfrm rot="10800000">
              <a:off x="2426594" y="882084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Arc 213">
              <a:extLst>
                <a:ext uri="{FF2B5EF4-FFF2-40B4-BE49-F238E27FC236}">
                  <a16:creationId xmlns:a16="http://schemas.microsoft.com/office/drawing/2014/main" id="{F0DD6430-2225-70FE-A5A6-62C17423F585}"/>
                </a:ext>
              </a:extLst>
            </p:cNvPr>
            <p:cNvSpPr/>
            <p:nvPr/>
          </p:nvSpPr>
          <p:spPr>
            <a:xfrm rot="10800000">
              <a:off x="6165622" y="633131"/>
              <a:ext cx="2741098" cy="818953"/>
            </a:xfrm>
            <a:prstGeom prst="arc">
              <a:avLst>
                <a:gd name="adj1" fmla="val 11279001"/>
                <a:gd name="adj2" fmla="val 2121537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Arc 214">
              <a:extLst>
                <a:ext uri="{FF2B5EF4-FFF2-40B4-BE49-F238E27FC236}">
                  <a16:creationId xmlns:a16="http://schemas.microsoft.com/office/drawing/2014/main" id="{A9C51FE5-E36C-3C18-DD6F-EF3C78CD63F8}"/>
                </a:ext>
              </a:extLst>
            </p:cNvPr>
            <p:cNvSpPr/>
            <p:nvPr/>
          </p:nvSpPr>
          <p:spPr>
            <a:xfrm rot="10800000">
              <a:off x="2221997" y="736999"/>
              <a:ext cx="7512263" cy="1098112"/>
            </a:xfrm>
            <a:prstGeom prst="arc">
              <a:avLst>
                <a:gd name="adj1" fmla="val 10760066"/>
                <a:gd name="adj2" fmla="val 2004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Arc 215">
              <a:extLst>
                <a:ext uri="{FF2B5EF4-FFF2-40B4-BE49-F238E27FC236}">
                  <a16:creationId xmlns:a16="http://schemas.microsoft.com/office/drawing/2014/main" id="{B14EF223-7EA0-F58A-B573-6E48CF68B955}"/>
                </a:ext>
              </a:extLst>
            </p:cNvPr>
            <p:cNvSpPr/>
            <p:nvPr/>
          </p:nvSpPr>
          <p:spPr>
            <a:xfrm rot="10800000">
              <a:off x="3866259" y="997237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Arc 216">
              <a:extLst>
                <a:ext uri="{FF2B5EF4-FFF2-40B4-BE49-F238E27FC236}">
                  <a16:creationId xmlns:a16="http://schemas.microsoft.com/office/drawing/2014/main" id="{BBFD557F-B55B-4CA9-C6AF-9EABBF738FA4}"/>
                </a:ext>
              </a:extLst>
            </p:cNvPr>
            <p:cNvSpPr/>
            <p:nvPr/>
          </p:nvSpPr>
          <p:spPr>
            <a:xfrm rot="10800000">
              <a:off x="3750170" y="868474"/>
              <a:ext cx="3686829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Arc 217">
              <a:extLst>
                <a:ext uri="{FF2B5EF4-FFF2-40B4-BE49-F238E27FC236}">
                  <a16:creationId xmlns:a16="http://schemas.microsoft.com/office/drawing/2014/main" id="{1F619AD8-ED46-4475-9062-6BACD97FFBC0}"/>
                </a:ext>
              </a:extLst>
            </p:cNvPr>
            <p:cNvSpPr/>
            <p:nvPr/>
          </p:nvSpPr>
          <p:spPr>
            <a:xfrm rot="10800000">
              <a:off x="3668978" y="861602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Arc 218">
              <a:extLst>
                <a:ext uri="{FF2B5EF4-FFF2-40B4-BE49-F238E27FC236}">
                  <a16:creationId xmlns:a16="http://schemas.microsoft.com/office/drawing/2014/main" id="{484CD4A0-672A-8C13-944E-9B86560FCD00}"/>
                </a:ext>
              </a:extLst>
            </p:cNvPr>
            <p:cNvSpPr/>
            <p:nvPr/>
          </p:nvSpPr>
          <p:spPr>
            <a:xfrm rot="10800000">
              <a:off x="3614478" y="627363"/>
              <a:ext cx="6369489" cy="1098109"/>
            </a:xfrm>
            <a:prstGeom prst="arc">
              <a:avLst>
                <a:gd name="adj1" fmla="val 10712936"/>
                <a:gd name="adj2" fmla="val 18235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Arc 221">
              <a:extLst>
                <a:ext uri="{FF2B5EF4-FFF2-40B4-BE49-F238E27FC236}">
                  <a16:creationId xmlns:a16="http://schemas.microsoft.com/office/drawing/2014/main" id="{70D829FD-FBD4-9C76-75DB-EB3265830BBE}"/>
                </a:ext>
              </a:extLst>
            </p:cNvPr>
            <p:cNvSpPr/>
            <p:nvPr/>
          </p:nvSpPr>
          <p:spPr>
            <a:xfrm rot="10800000">
              <a:off x="1288803" y="923881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Arc 222">
              <a:extLst>
                <a:ext uri="{FF2B5EF4-FFF2-40B4-BE49-F238E27FC236}">
                  <a16:creationId xmlns:a16="http://schemas.microsoft.com/office/drawing/2014/main" id="{E2609939-0DC2-8C85-9E16-067A196ACEC6}"/>
                </a:ext>
              </a:extLst>
            </p:cNvPr>
            <p:cNvSpPr/>
            <p:nvPr/>
          </p:nvSpPr>
          <p:spPr>
            <a:xfrm rot="10800000">
              <a:off x="5060192" y="910838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Arc 223">
              <a:extLst>
                <a:ext uri="{FF2B5EF4-FFF2-40B4-BE49-F238E27FC236}">
                  <a16:creationId xmlns:a16="http://schemas.microsoft.com/office/drawing/2014/main" id="{5C6865D9-0854-4E2D-9A8C-CDA31282E028}"/>
                </a:ext>
              </a:extLst>
            </p:cNvPr>
            <p:cNvSpPr/>
            <p:nvPr/>
          </p:nvSpPr>
          <p:spPr>
            <a:xfrm rot="10800000">
              <a:off x="5010313" y="954534"/>
              <a:ext cx="3470522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Arc 224">
              <a:extLst>
                <a:ext uri="{FF2B5EF4-FFF2-40B4-BE49-F238E27FC236}">
                  <a16:creationId xmlns:a16="http://schemas.microsoft.com/office/drawing/2014/main" id="{33859604-96EB-1126-67D8-F938F8AAA3F2}"/>
                </a:ext>
              </a:extLst>
            </p:cNvPr>
            <p:cNvSpPr/>
            <p:nvPr/>
          </p:nvSpPr>
          <p:spPr>
            <a:xfrm rot="10800000">
              <a:off x="4931206" y="979216"/>
              <a:ext cx="482937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Arc 225">
              <a:extLst>
                <a:ext uri="{FF2B5EF4-FFF2-40B4-BE49-F238E27FC236}">
                  <a16:creationId xmlns:a16="http://schemas.microsoft.com/office/drawing/2014/main" id="{42294642-B9B4-607E-8B3E-C56A80D2036E}"/>
                </a:ext>
              </a:extLst>
            </p:cNvPr>
            <p:cNvSpPr/>
            <p:nvPr/>
          </p:nvSpPr>
          <p:spPr>
            <a:xfrm rot="10800000">
              <a:off x="1447471" y="1067933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Arc 226">
              <a:extLst>
                <a:ext uri="{FF2B5EF4-FFF2-40B4-BE49-F238E27FC236}">
                  <a16:creationId xmlns:a16="http://schemas.microsoft.com/office/drawing/2014/main" id="{32253F1F-AA45-7B09-5202-C59952E3EC76}"/>
                </a:ext>
              </a:extLst>
            </p:cNvPr>
            <p:cNvSpPr/>
            <p:nvPr/>
          </p:nvSpPr>
          <p:spPr>
            <a:xfrm rot="10800000">
              <a:off x="6324268" y="922049"/>
              <a:ext cx="3624191" cy="543645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Arc 227">
              <a:extLst>
                <a:ext uri="{FF2B5EF4-FFF2-40B4-BE49-F238E27FC236}">
                  <a16:creationId xmlns:a16="http://schemas.microsoft.com/office/drawing/2014/main" id="{507CA899-C331-FAB2-F646-A3A455CA5295}"/>
                </a:ext>
              </a:extLst>
            </p:cNvPr>
            <p:cNvSpPr/>
            <p:nvPr/>
          </p:nvSpPr>
          <p:spPr>
            <a:xfrm rot="10800000">
              <a:off x="7575607" y="957619"/>
              <a:ext cx="2484771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7DD1433-3AFB-F0C9-75AF-39E707AA88DA}"/>
                </a:ext>
              </a:extLst>
            </p:cNvPr>
            <p:cNvCxnSpPr/>
            <p:nvPr/>
          </p:nvCxnSpPr>
          <p:spPr>
            <a:xfrm>
              <a:off x="1400504" y="2659871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5736867-0927-3026-14BC-4B41E936008F}"/>
                </a:ext>
              </a:extLst>
            </p:cNvPr>
            <p:cNvCxnSpPr/>
            <p:nvPr/>
          </p:nvCxnSpPr>
          <p:spPr>
            <a:xfrm>
              <a:off x="2680247" y="2659871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540D6E6-E61F-F2A2-346A-0A0E4754905C}"/>
                </a:ext>
              </a:extLst>
            </p:cNvPr>
            <p:cNvCxnSpPr/>
            <p:nvPr/>
          </p:nvCxnSpPr>
          <p:spPr>
            <a:xfrm>
              <a:off x="3926586" y="2659871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AF81611-E572-5C5E-5B3E-0C1B8F80450C}"/>
                </a:ext>
              </a:extLst>
            </p:cNvPr>
            <p:cNvCxnSpPr/>
            <p:nvPr/>
          </p:nvCxnSpPr>
          <p:spPr>
            <a:xfrm>
              <a:off x="5172926" y="2659871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54792F76-E07F-DD41-58C6-D54759973131}"/>
                </a:ext>
              </a:extLst>
            </p:cNvPr>
            <p:cNvCxnSpPr/>
            <p:nvPr/>
          </p:nvCxnSpPr>
          <p:spPr>
            <a:xfrm>
              <a:off x="6406739" y="2659871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01E5565-28B7-B509-9D8D-B528554BBC7E}"/>
                </a:ext>
              </a:extLst>
            </p:cNvPr>
            <p:cNvCxnSpPr/>
            <p:nvPr/>
          </p:nvCxnSpPr>
          <p:spPr>
            <a:xfrm>
              <a:off x="7659342" y="2661959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21917DF-8E63-5E5D-836D-6531C993CE93}"/>
                </a:ext>
              </a:extLst>
            </p:cNvPr>
            <p:cNvCxnSpPr/>
            <p:nvPr/>
          </p:nvCxnSpPr>
          <p:spPr>
            <a:xfrm>
              <a:off x="8899419" y="2655696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6" name="Arc 235">
              <a:extLst>
                <a:ext uri="{FF2B5EF4-FFF2-40B4-BE49-F238E27FC236}">
                  <a16:creationId xmlns:a16="http://schemas.microsoft.com/office/drawing/2014/main" id="{456E1C6D-2DEE-F88B-66D1-A1E08B3F6C6A}"/>
                </a:ext>
              </a:extLst>
            </p:cNvPr>
            <p:cNvSpPr/>
            <p:nvPr/>
          </p:nvSpPr>
          <p:spPr>
            <a:xfrm rot="10800000">
              <a:off x="1287768" y="2403087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Arc 236">
              <a:extLst>
                <a:ext uri="{FF2B5EF4-FFF2-40B4-BE49-F238E27FC236}">
                  <a16:creationId xmlns:a16="http://schemas.microsoft.com/office/drawing/2014/main" id="{41C91A0D-23ED-A54B-5218-1C71A9682515}"/>
                </a:ext>
              </a:extLst>
            </p:cNvPr>
            <p:cNvSpPr/>
            <p:nvPr/>
          </p:nvSpPr>
          <p:spPr>
            <a:xfrm rot="10800000">
              <a:off x="1287769" y="2403087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Arc 237">
              <a:extLst>
                <a:ext uri="{FF2B5EF4-FFF2-40B4-BE49-F238E27FC236}">
                  <a16:creationId xmlns:a16="http://schemas.microsoft.com/office/drawing/2014/main" id="{292C0373-E1AF-0C38-0F80-154B48C51898}"/>
                </a:ext>
              </a:extLst>
            </p:cNvPr>
            <p:cNvSpPr/>
            <p:nvPr/>
          </p:nvSpPr>
          <p:spPr>
            <a:xfrm rot="10800000">
              <a:off x="1129100" y="2258733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Arc 238">
              <a:extLst>
                <a:ext uri="{FF2B5EF4-FFF2-40B4-BE49-F238E27FC236}">
                  <a16:creationId xmlns:a16="http://schemas.microsoft.com/office/drawing/2014/main" id="{A84B05C9-A585-CA29-EB05-E85AA09F1950}"/>
                </a:ext>
              </a:extLst>
            </p:cNvPr>
            <p:cNvSpPr/>
            <p:nvPr/>
          </p:nvSpPr>
          <p:spPr>
            <a:xfrm rot="10800000">
              <a:off x="1129101" y="2273646"/>
              <a:ext cx="7542760" cy="1015661"/>
            </a:xfrm>
            <a:prstGeom prst="arc">
              <a:avLst>
                <a:gd name="adj1" fmla="val 10712936"/>
                <a:gd name="adj2" fmla="val 11930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Arc 239">
              <a:extLst>
                <a:ext uri="{FF2B5EF4-FFF2-40B4-BE49-F238E27FC236}">
                  <a16:creationId xmlns:a16="http://schemas.microsoft.com/office/drawing/2014/main" id="{BD80482E-5597-BA68-2B03-574F27459D15}"/>
                </a:ext>
              </a:extLst>
            </p:cNvPr>
            <p:cNvSpPr/>
            <p:nvPr/>
          </p:nvSpPr>
          <p:spPr>
            <a:xfrm rot="10800000">
              <a:off x="2603002" y="2458404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Arc 240">
              <a:extLst>
                <a:ext uri="{FF2B5EF4-FFF2-40B4-BE49-F238E27FC236}">
                  <a16:creationId xmlns:a16="http://schemas.microsoft.com/office/drawing/2014/main" id="{EBC205D9-E9F3-C4B7-40E8-769F8C4ECD74}"/>
                </a:ext>
              </a:extLst>
            </p:cNvPr>
            <p:cNvSpPr/>
            <p:nvPr/>
          </p:nvSpPr>
          <p:spPr>
            <a:xfrm rot="10800000">
              <a:off x="2494435" y="2347195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Arc 241">
              <a:extLst>
                <a:ext uri="{FF2B5EF4-FFF2-40B4-BE49-F238E27FC236}">
                  <a16:creationId xmlns:a16="http://schemas.microsoft.com/office/drawing/2014/main" id="{713D2F58-5D29-EE23-F2AC-573BFB3E2895}"/>
                </a:ext>
              </a:extLst>
            </p:cNvPr>
            <p:cNvSpPr/>
            <p:nvPr/>
          </p:nvSpPr>
          <p:spPr>
            <a:xfrm rot="10800000">
              <a:off x="2419292" y="2369638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Arc 242">
              <a:extLst>
                <a:ext uri="{FF2B5EF4-FFF2-40B4-BE49-F238E27FC236}">
                  <a16:creationId xmlns:a16="http://schemas.microsoft.com/office/drawing/2014/main" id="{54BA8AFE-57A1-1ABE-AD70-AB7AA830FA92}"/>
                </a:ext>
              </a:extLst>
            </p:cNvPr>
            <p:cNvSpPr/>
            <p:nvPr/>
          </p:nvSpPr>
          <p:spPr>
            <a:xfrm rot="10800000">
              <a:off x="2214695" y="2224553"/>
              <a:ext cx="7512263" cy="1098112"/>
            </a:xfrm>
            <a:prstGeom prst="arc">
              <a:avLst>
                <a:gd name="adj1" fmla="val 10760066"/>
                <a:gd name="adj2" fmla="val 2004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Arc 243">
              <a:extLst>
                <a:ext uri="{FF2B5EF4-FFF2-40B4-BE49-F238E27FC236}">
                  <a16:creationId xmlns:a16="http://schemas.microsoft.com/office/drawing/2014/main" id="{116FE8AD-CB04-A8B2-C632-90AD1B28457E}"/>
                </a:ext>
              </a:extLst>
            </p:cNvPr>
            <p:cNvSpPr/>
            <p:nvPr/>
          </p:nvSpPr>
          <p:spPr>
            <a:xfrm rot="10800000">
              <a:off x="3858957" y="2484791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Arc 244">
              <a:extLst>
                <a:ext uri="{FF2B5EF4-FFF2-40B4-BE49-F238E27FC236}">
                  <a16:creationId xmlns:a16="http://schemas.microsoft.com/office/drawing/2014/main" id="{D4A3D3F5-DE32-C9AF-51F1-8985B0B0CC26}"/>
                </a:ext>
              </a:extLst>
            </p:cNvPr>
            <p:cNvSpPr/>
            <p:nvPr/>
          </p:nvSpPr>
          <p:spPr>
            <a:xfrm rot="10800000">
              <a:off x="3742868" y="2356028"/>
              <a:ext cx="3686829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Arc 245">
              <a:extLst>
                <a:ext uri="{FF2B5EF4-FFF2-40B4-BE49-F238E27FC236}">
                  <a16:creationId xmlns:a16="http://schemas.microsoft.com/office/drawing/2014/main" id="{30E62B77-BC47-983C-C597-8912C92D6F91}"/>
                </a:ext>
              </a:extLst>
            </p:cNvPr>
            <p:cNvSpPr/>
            <p:nvPr/>
          </p:nvSpPr>
          <p:spPr>
            <a:xfrm rot="10800000">
              <a:off x="3661676" y="2349156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Arc 246">
              <a:extLst>
                <a:ext uri="{FF2B5EF4-FFF2-40B4-BE49-F238E27FC236}">
                  <a16:creationId xmlns:a16="http://schemas.microsoft.com/office/drawing/2014/main" id="{4B018F84-08C0-6661-46CA-46C7FEAA1241}"/>
                </a:ext>
              </a:extLst>
            </p:cNvPr>
            <p:cNvSpPr/>
            <p:nvPr/>
          </p:nvSpPr>
          <p:spPr>
            <a:xfrm rot="10800000">
              <a:off x="1281501" y="2411435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Arc 247">
              <a:extLst>
                <a:ext uri="{FF2B5EF4-FFF2-40B4-BE49-F238E27FC236}">
                  <a16:creationId xmlns:a16="http://schemas.microsoft.com/office/drawing/2014/main" id="{6F341810-49EC-CC69-DCB0-56223BFEC4F5}"/>
                </a:ext>
              </a:extLst>
            </p:cNvPr>
            <p:cNvSpPr/>
            <p:nvPr/>
          </p:nvSpPr>
          <p:spPr>
            <a:xfrm rot="10800000">
              <a:off x="5052890" y="2398392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Arc 248">
              <a:extLst>
                <a:ext uri="{FF2B5EF4-FFF2-40B4-BE49-F238E27FC236}">
                  <a16:creationId xmlns:a16="http://schemas.microsoft.com/office/drawing/2014/main" id="{1A17B239-CB78-8B3E-F22A-52F2365065BD}"/>
                </a:ext>
              </a:extLst>
            </p:cNvPr>
            <p:cNvSpPr/>
            <p:nvPr/>
          </p:nvSpPr>
          <p:spPr>
            <a:xfrm rot="10800000">
              <a:off x="5003011" y="2442088"/>
              <a:ext cx="3470522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Arc 249">
              <a:extLst>
                <a:ext uri="{FF2B5EF4-FFF2-40B4-BE49-F238E27FC236}">
                  <a16:creationId xmlns:a16="http://schemas.microsoft.com/office/drawing/2014/main" id="{45402666-8D94-79BF-94D3-150C19CADB25}"/>
                </a:ext>
              </a:extLst>
            </p:cNvPr>
            <p:cNvSpPr/>
            <p:nvPr/>
          </p:nvSpPr>
          <p:spPr>
            <a:xfrm rot="10800000">
              <a:off x="4923904" y="2466770"/>
              <a:ext cx="482937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Arc 250">
              <a:extLst>
                <a:ext uri="{FF2B5EF4-FFF2-40B4-BE49-F238E27FC236}">
                  <a16:creationId xmlns:a16="http://schemas.microsoft.com/office/drawing/2014/main" id="{E1CDC7AE-908E-4B73-C821-7E007EF5CD69}"/>
                </a:ext>
              </a:extLst>
            </p:cNvPr>
            <p:cNvSpPr/>
            <p:nvPr/>
          </p:nvSpPr>
          <p:spPr>
            <a:xfrm rot="10800000">
              <a:off x="1440169" y="2555487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Arc 251">
              <a:extLst>
                <a:ext uri="{FF2B5EF4-FFF2-40B4-BE49-F238E27FC236}">
                  <a16:creationId xmlns:a16="http://schemas.microsoft.com/office/drawing/2014/main" id="{F0AB8F0E-7F8E-C59C-0766-A6745389E088}"/>
                </a:ext>
              </a:extLst>
            </p:cNvPr>
            <p:cNvSpPr/>
            <p:nvPr/>
          </p:nvSpPr>
          <p:spPr>
            <a:xfrm rot="10800000">
              <a:off x="6316966" y="2409603"/>
              <a:ext cx="3624191" cy="543645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Arc 252">
              <a:extLst>
                <a:ext uri="{FF2B5EF4-FFF2-40B4-BE49-F238E27FC236}">
                  <a16:creationId xmlns:a16="http://schemas.microsoft.com/office/drawing/2014/main" id="{FB4A9571-4382-D69C-32C0-751A2149A7D9}"/>
                </a:ext>
              </a:extLst>
            </p:cNvPr>
            <p:cNvSpPr/>
            <p:nvPr/>
          </p:nvSpPr>
          <p:spPr>
            <a:xfrm rot="10800000">
              <a:off x="7568305" y="2445173"/>
              <a:ext cx="2484771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6EF5CDC-B6B4-95F1-0CB9-B892938B330F}"/>
                </a:ext>
              </a:extLst>
            </p:cNvPr>
            <p:cNvCxnSpPr/>
            <p:nvPr/>
          </p:nvCxnSpPr>
          <p:spPr>
            <a:xfrm>
              <a:off x="1393202" y="4120829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7164485-02F3-C9C6-072C-A671E5771D2D}"/>
                </a:ext>
              </a:extLst>
            </p:cNvPr>
            <p:cNvCxnSpPr/>
            <p:nvPr/>
          </p:nvCxnSpPr>
          <p:spPr>
            <a:xfrm>
              <a:off x="2672945" y="4120829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9CB994-E003-F3DD-8C86-24AA3A1B860B}"/>
                </a:ext>
              </a:extLst>
            </p:cNvPr>
            <p:cNvCxnSpPr/>
            <p:nvPr/>
          </p:nvCxnSpPr>
          <p:spPr>
            <a:xfrm>
              <a:off x="3919284" y="4120829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0438FA0-B712-BDF5-6DAD-DD3ECA930621}"/>
                </a:ext>
              </a:extLst>
            </p:cNvPr>
            <p:cNvCxnSpPr/>
            <p:nvPr/>
          </p:nvCxnSpPr>
          <p:spPr>
            <a:xfrm>
              <a:off x="5165624" y="4120829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1B25FF-2E61-5017-02EB-B79AE489296E}"/>
                </a:ext>
              </a:extLst>
            </p:cNvPr>
            <p:cNvCxnSpPr/>
            <p:nvPr/>
          </p:nvCxnSpPr>
          <p:spPr>
            <a:xfrm>
              <a:off x="6399437" y="4120829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20172AB-28E2-A7B6-8E6B-EA54F67AFFED}"/>
                </a:ext>
              </a:extLst>
            </p:cNvPr>
            <p:cNvCxnSpPr/>
            <p:nvPr/>
          </p:nvCxnSpPr>
          <p:spPr>
            <a:xfrm>
              <a:off x="7652040" y="4122917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48905839-5252-79E6-0416-26539F7BD2A5}"/>
                </a:ext>
              </a:extLst>
            </p:cNvPr>
            <p:cNvCxnSpPr/>
            <p:nvPr/>
          </p:nvCxnSpPr>
          <p:spPr>
            <a:xfrm>
              <a:off x="8892117" y="4116654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1" name="Arc 260">
              <a:extLst>
                <a:ext uri="{FF2B5EF4-FFF2-40B4-BE49-F238E27FC236}">
                  <a16:creationId xmlns:a16="http://schemas.microsoft.com/office/drawing/2014/main" id="{E59B16FD-D882-86F0-AFC3-2150A3D07077}"/>
                </a:ext>
              </a:extLst>
            </p:cNvPr>
            <p:cNvSpPr/>
            <p:nvPr/>
          </p:nvSpPr>
          <p:spPr>
            <a:xfrm rot="10800000">
              <a:off x="1280466" y="3864045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Arc 261">
              <a:extLst>
                <a:ext uri="{FF2B5EF4-FFF2-40B4-BE49-F238E27FC236}">
                  <a16:creationId xmlns:a16="http://schemas.microsoft.com/office/drawing/2014/main" id="{86221342-FC84-E39E-1201-163A4B758F74}"/>
                </a:ext>
              </a:extLst>
            </p:cNvPr>
            <p:cNvSpPr/>
            <p:nvPr/>
          </p:nvSpPr>
          <p:spPr>
            <a:xfrm rot="10800000">
              <a:off x="1280467" y="3864045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Arc 262">
              <a:extLst>
                <a:ext uri="{FF2B5EF4-FFF2-40B4-BE49-F238E27FC236}">
                  <a16:creationId xmlns:a16="http://schemas.microsoft.com/office/drawing/2014/main" id="{2A696612-900D-EB44-144B-191446645FBD}"/>
                </a:ext>
              </a:extLst>
            </p:cNvPr>
            <p:cNvSpPr/>
            <p:nvPr/>
          </p:nvSpPr>
          <p:spPr>
            <a:xfrm rot="10800000">
              <a:off x="1121799" y="3719993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Arc 263">
              <a:extLst>
                <a:ext uri="{FF2B5EF4-FFF2-40B4-BE49-F238E27FC236}">
                  <a16:creationId xmlns:a16="http://schemas.microsoft.com/office/drawing/2014/main" id="{BEFD95F2-AC76-DDBA-9607-E7117B9A8355}"/>
                </a:ext>
              </a:extLst>
            </p:cNvPr>
            <p:cNvSpPr/>
            <p:nvPr/>
          </p:nvSpPr>
          <p:spPr>
            <a:xfrm rot="10800000">
              <a:off x="1121799" y="3734604"/>
              <a:ext cx="7542760" cy="1015661"/>
            </a:xfrm>
            <a:prstGeom prst="arc">
              <a:avLst>
                <a:gd name="adj1" fmla="val 10712936"/>
                <a:gd name="adj2" fmla="val 11930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19E5B8B4-8327-0C28-B94C-386E93543963}"/>
                </a:ext>
              </a:extLst>
            </p:cNvPr>
            <p:cNvSpPr/>
            <p:nvPr/>
          </p:nvSpPr>
          <p:spPr>
            <a:xfrm rot="10800000">
              <a:off x="2595700" y="3919362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Arc 265">
              <a:extLst>
                <a:ext uri="{FF2B5EF4-FFF2-40B4-BE49-F238E27FC236}">
                  <a16:creationId xmlns:a16="http://schemas.microsoft.com/office/drawing/2014/main" id="{8CF42588-0106-5E6C-3E8C-091C4F5FF572}"/>
                </a:ext>
              </a:extLst>
            </p:cNvPr>
            <p:cNvSpPr/>
            <p:nvPr/>
          </p:nvSpPr>
          <p:spPr>
            <a:xfrm rot="10800000">
              <a:off x="2487133" y="3808153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Arc 266">
              <a:extLst>
                <a:ext uri="{FF2B5EF4-FFF2-40B4-BE49-F238E27FC236}">
                  <a16:creationId xmlns:a16="http://schemas.microsoft.com/office/drawing/2014/main" id="{F9B10B0C-C928-AC2B-3AB2-87CF3D5AC04E}"/>
                </a:ext>
              </a:extLst>
            </p:cNvPr>
            <p:cNvSpPr/>
            <p:nvPr/>
          </p:nvSpPr>
          <p:spPr>
            <a:xfrm rot="10800000">
              <a:off x="2411990" y="3830596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Arc 267">
              <a:extLst>
                <a:ext uri="{FF2B5EF4-FFF2-40B4-BE49-F238E27FC236}">
                  <a16:creationId xmlns:a16="http://schemas.microsoft.com/office/drawing/2014/main" id="{3C74CC38-B689-D254-A2C2-8CF648F9A33B}"/>
                </a:ext>
              </a:extLst>
            </p:cNvPr>
            <p:cNvSpPr/>
            <p:nvPr/>
          </p:nvSpPr>
          <p:spPr>
            <a:xfrm rot="10800000">
              <a:off x="2207393" y="3685511"/>
              <a:ext cx="7512263" cy="1098112"/>
            </a:xfrm>
            <a:prstGeom prst="arc">
              <a:avLst>
                <a:gd name="adj1" fmla="val 10760066"/>
                <a:gd name="adj2" fmla="val 2004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Arc 268">
              <a:extLst>
                <a:ext uri="{FF2B5EF4-FFF2-40B4-BE49-F238E27FC236}">
                  <a16:creationId xmlns:a16="http://schemas.microsoft.com/office/drawing/2014/main" id="{F91220F4-9F5F-9930-1DA5-5D064A92AEB7}"/>
                </a:ext>
              </a:extLst>
            </p:cNvPr>
            <p:cNvSpPr/>
            <p:nvPr/>
          </p:nvSpPr>
          <p:spPr>
            <a:xfrm rot="10800000">
              <a:off x="3851655" y="3945749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Arc 269">
              <a:extLst>
                <a:ext uri="{FF2B5EF4-FFF2-40B4-BE49-F238E27FC236}">
                  <a16:creationId xmlns:a16="http://schemas.microsoft.com/office/drawing/2014/main" id="{F1BDC88A-4D2A-BDBA-63A1-5FA95CE6F818}"/>
                </a:ext>
              </a:extLst>
            </p:cNvPr>
            <p:cNvSpPr/>
            <p:nvPr/>
          </p:nvSpPr>
          <p:spPr>
            <a:xfrm rot="10800000">
              <a:off x="3735566" y="3816986"/>
              <a:ext cx="3686829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Arc 270">
              <a:extLst>
                <a:ext uri="{FF2B5EF4-FFF2-40B4-BE49-F238E27FC236}">
                  <a16:creationId xmlns:a16="http://schemas.microsoft.com/office/drawing/2014/main" id="{8F6B20D0-A277-57BF-1B1D-DE911979798D}"/>
                </a:ext>
              </a:extLst>
            </p:cNvPr>
            <p:cNvSpPr/>
            <p:nvPr/>
          </p:nvSpPr>
          <p:spPr>
            <a:xfrm rot="10800000">
              <a:off x="3654374" y="3810114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Arc 271">
              <a:extLst>
                <a:ext uri="{FF2B5EF4-FFF2-40B4-BE49-F238E27FC236}">
                  <a16:creationId xmlns:a16="http://schemas.microsoft.com/office/drawing/2014/main" id="{06C5013D-47BE-B991-85FE-45569CC11238}"/>
                </a:ext>
              </a:extLst>
            </p:cNvPr>
            <p:cNvSpPr/>
            <p:nvPr/>
          </p:nvSpPr>
          <p:spPr>
            <a:xfrm rot="10800000">
              <a:off x="1274199" y="3872393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Arc 272">
              <a:extLst>
                <a:ext uri="{FF2B5EF4-FFF2-40B4-BE49-F238E27FC236}">
                  <a16:creationId xmlns:a16="http://schemas.microsoft.com/office/drawing/2014/main" id="{3634EF53-560A-8C40-D86C-3833C2E8485C}"/>
                </a:ext>
              </a:extLst>
            </p:cNvPr>
            <p:cNvSpPr/>
            <p:nvPr/>
          </p:nvSpPr>
          <p:spPr>
            <a:xfrm rot="10800000">
              <a:off x="5045588" y="3859350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Arc 273">
              <a:extLst>
                <a:ext uri="{FF2B5EF4-FFF2-40B4-BE49-F238E27FC236}">
                  <a16:creationId xmlns:a16="http://schemas.microsoft.com/office/drawing/2014/main" id="{460BE9FE-BED2-5ADD-3AD3-17BE621212D4}"/>
                </a:ext>
              </a:extLst>
            </p:cNvPr>
            <p:cNvSpPr/>
            <p:nvPr/>
          </p:nvSpPr>
          <p:spPr>
            <a:xfrm rot="10800000">
              <a:off x="4995709" y="3903046"/>
              <a:ext cx="3470522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Arc 274">
              <a:extLst>
                <a:ext uri="{FF2B5EF4-FFF2-40B4-BE49-F238E27FC236}">
                  <a16:creationId xmlns:a16="http://schemas.microsoft.com/office/drawing/2014/main" id="{134F42A0-ED02-7F7E-2E45-25C5378886E0}"/>
                </a:ext>
              </a:extLst>
            </p:cNvPr>
            <p:cNvSpPr/>
            <p:nvPr/>
          </p:nvSpPr>
          <p:spPr>
            <a:xfrm rot="10800000">
              <a:off x="4916602" y="3927728"/>
              <a:ext cx="482937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Arc 275">
              <a:extLst>
                <a:ext uri="{FF2B5EF4-FFF2-40B4-BE49-F238E27FC236}">
                  <a16:creationId xmlns:a16="http://schemas.microsoft.com/office/drawing/2014/main" id="{1D5035C0-2C8D-FECD-9773-C3B574D3E4CB}"/>
                </a:ext>
              </a:extLst>
            </p:cNvPr>
            <p:cNvSpPr/>
            <p:nvPr/>
          </p:nvSpPr>
          <p:spPr>
            <a:xfrm rot="10800000">
              <a:off x="1432867" y="4016445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Arc 276">
              <a:extLst>
                <a:ext uri="{FF2B5EF4-FFF2-40B4-BE49-F238E27FC236}">
                  <a16:creationId xmlns:a16="http://schemas.microsoft.com/office/drawing/2014/main" id="{304EFDB6-4C96-DD0B-E2CF-5D3A782A4479}"/>
                </a:ext>
              </a:extLst>
            </p:cNvPr>
            <p:cNvSpPr/>
            <p:nvPr/>
          </p:nvSpPr>
          <p:spPr>
            <a:xfrm rot="10800000">
              <a:off x="6309664" y="3870561"/>
              <a:ext cx="3624191" cy="543645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Arc 277">
              <a:extLst>
                <a:ext uri="{FF2B5EF4-FFF2-40B4-BE49-F238E27FC236}">
                  <a16:creationId xmlns:a16="http://schemas.microsoft.com/office/drawing/2014/main" id="{B7ACE7F7-F2D7-2982-4CB3-1EE680C7569D}"/>
                </a:ext>
              </a:extLst>
            </p:cNvPr>
            <p:cNvSpPr/>
            <p:nvPr/>
          </p:nvSpPr>
          <p:spPr>
            <a:xfrm rot="10800000">
              <a:off x="7561003" y="3906131"/>
              <a:ext cx="2484771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B27D5856-1A77-94AA-5FE7-DE56E144E5CD}"/>
                </a:ext>
              </a:extLst>
            </p:cNvPr>
            <p:cNvCxnSpPr/>
            <p:nvPr/>
          </p:nvCxnSpPr>
          <p:spPr>
            <a:xfrm>
              <a:off x="1424361" y="5620368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3E980F6-4CDF-EF46-D2A4-73A42C8EFF34}"/>
                </a:ext>
              </a:extLst>
            </p:cNvPr>
            <p:cNvCxnSpPr/>
            <p:nvPr/>
          </p:nvCxnSpPr>
          <p:spPr>
            <a:xfrm>
              <a:off x="2704104" y="5620368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BBE5ECBB-AFE4-D27D-1DA0-3A3BC7992A76}"/>
                </a:ext>
              </a:extLst>
            </p:cNvPr>
            <p:cNvCxnSpPr/>
            <p:nvPr/>
          </p:nvCxnSpPr>
          <p:spPr>
            <a:xfrm>
              <a:off x="3950443" y="5620368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7528EFE3-9F15-C1A6-6D02-0E236BE81C3F}"/>
                </a:ext>
              </a:extLst>
            </p:cNvPr>
            <p:cNvCxnSpPr/>
            <p:nvPr/>
          </p:nvCxnSpPr>
          <p:spPr>
            <a:xfrm>
              <a:off x="5196783" y="5620368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E62A042-C1AB-60C4-0A8B-6F53B3C75ACE}"/>
                </a:ext>
              </a:extLst>
            </p:cNvPr>
            <p:cNvCxnSpPr/>
            <p:nvPr/>
          </p:nvCxnSpPr>
          <p:spPr>
            <a:xfrm>
              <a:off x="6430596" y="5620368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40002B39-5946-942D-6367-57682215D515}"/>
                </a:ext>
              </a:extLst>
            </p:cNvPr>
            <p:cNvCxnSpPr/>
            <p:nvPr/>
          </p:nvCxnSpPr>
          <p:spPr>
            <a:xfrm>
              <a:off x="7683199" y="5622456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6105EE0-6457-F60D-8443-06045F304CE3}"/>
                </a:ext>
              </a:extLst>
            </p:cNvPr>
            <p:cNvCxnSpPr/>
            <p:nvPr/>
          </p:nvCxnSpPr>
          <p:spPr>
            <a:xfrm>
              <a:off x="8923276" y="5616193"/>
              <a:ext cx="814192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6" name="Arc 285">
              <a:extLst>
                <a:ext uri="{FF2B5EF4-FFF2-40B4-BE49-F238E27FC236}">
                  <a16:creationId xmlns:a16="http://schemas.microsoft.com/office/drawing/2014/main" id="{3650B8AA-DD3B-E0F6-81C8-AD42C3A49C1C}"/>
                </a:ext>
              </a:extLst>
            </p:cNvPr>
            <p:cNvSpPr/>
            <p:nvPr/>
          </p:nvSpPr>
          <p:spPr>
            <a:xfrm rot="10800000">
              <a:off x="1311625" y="5363584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Arc 286">
              <a:extLst>
                <a:ext uri="{FF2B5EF4-FFF2-40B4-BE49-F238E27FC236}">
                  <a16:creationId xmlns:a16="http://schemas.microsoft.com/office/drawing/2014/main" id="{E94C7754-FB90-4686-907D-6B391A931AA6}"/>
                </a:ext>
              </a:extLst>
            </p:cNvPr>
            <p:cNvSpPr/>
            <p:nvPr/>
          </p:nvSpPr>
          <p:spPr>
            <a:xfrm rot="10800000">
              <a:off x="1311626" y="5363584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Arc 287">
              <a:extLst>
                <a:ext uri="{FF2B5EF4-FFF2-40B4-BE49-F238E27FC236}">
                  <a16:creationId xmlns:a16="http://schemas.microsoft.com/office/drawing/2014/main" id="{868F7D62-08E6-F2D6-ACF5-B49E694F99B7}"/>
                </a:ext>
              </a:extLst>
            </p:cNvPr>
            <p:cNvSpPr/>
            <p:nvPr/>
          </p:nvSpPr>
          <p:spPr>
            <a:xfrm rot="10800000">
              <a:off x="1152958" y="5219532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Arc 288">
              <a:extLst>
                <a:ext uri="{FF2B5EF4-FFF2-40B4-BE49-F238E27FC236}">
                  <a16:creationId xmlns:a16="http://schemas.microsoft.com/office/drawing/2014/main" id="{B71BAE87-84DB-6145-ABB9-D044BE0A0AB0}"/>
                </a:ext>
              </a:extLst>
            </p:cNvPr>
            <p:cNvSpPr/>
            <p:nvPr/>
          </p:nvSpPr>
          <p:spPr>
            <a:xfrm rot="10800000">
              <a:off x="1152958" y="5234143"/>
              <a:ext cx="7542760" cy="1015661"/>
            </a:xfrm>
            <a:prstGeom prst="arc">
              <a:avLst>
                <a:gd name="adj1" fmla="val 10712936"/>
                <a:gd name="adj2" fmla="val 11930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Arc 289">
              <a:extLst>
                <a:ext uri="{FF2B5EF4-FFF2-40B4-BE49-F238E27FC236}">
                  <a16:creationId xmlns:a16="http://schemas.microsoft.com/office/drawing/2014/main" id="{4B780D16-3A62-433E-87DE-5986D739DB52}"/>
                </a:ext>
              </a:extLst>
            </p:cNvPr>
            <p:cNvSpPr/>
            <p:nvPr/>
          </p:nvSpPr>
          <p:spPr>
            <a:xfrm rot="10800000">
              <a:off x="2626859" y="5418901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Arc 290">
              <a:extLst>
                <a:ext uri="{FF2B5EF4-FFF2-40B4-BE49-F238E27FC236}">
                  <a16:creationId xmlns:a16="http://schemas.microsoft.com/office/drawing/2014/main" id="{1DBC3CD9-9701-B5FB-731A-511E83D1FA5A}"/>
                </a:ext>
              </a:extLst>
            </p:cNvPr>
            <p:cNvSpPr/>
            <p:nvPr/>
          </p:nvSpPr>
          <p:spPr>
            <a:xfrm rot="10800000">
              <a:off x="2518292" y="5307692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Arc 291">
              <a:extLst>
                <a:ext uri="{FF2B5EF4-FFF2-40B4-BE49-F238E27FC236}">
                  <a16:creationId xmlns:a16="http://schemas.microsoft.com/office/drawing/2014/main" id="{47D20675-F59D-3D81-2157-E727D4568096}"/>
                </a:ext>
              </a:extLst>
            </p:cNvPr>
            <p:cNvSpPr/>
            <p:nvPr/>
          </p:nvSpPr>
          <p:spPr>
            <a:xfrm rot="10800000">
              <a:off x="2443149" y="5330135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Arc 292">
              <a:extLst>
                <a:ext uri="{FF2B5EF4-FFF2-40B4-BE49-F238E27FC236}">
                  <a16:creationId xmlns:a16="http://schemas.microsoft.com/office/drawing/2014/main" id="{6DF5C893-6C3B-4C22-A3C4-46C2159B1C92}"/>
                </a:ext>
              </a:extLst>
            </p:cNvPr>
            <p:cNvSpPr/>
            <p:nvPr/>
          </p:nvSpPr>
          <p:spPr>
            <a:xfrm rot="10800000">
              <a:off x="2238552" y="5185050"/>
              <a:ext cx="7512263" cy="1098112"/>
            </a:xfrm>
            <a:prstGeom prst="arc">
              <a:avLst>
                <a:gd name="adj1" fmla="val 10760066"/>
                <a:gd name="adj2" fmla="val 2004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Arc 293">
              <a:extLst>
                <a:ext uri="{FF2B5EF4-FFF2-40B4-BE49-F238E27FC236}">
                  <a16:creationId xmlns:a16="http://schemas.microsoft.com/office/drawing/2014/main" id="{96BB8DF7-4BA8-3CD2-5C93-FE0ADFDC46E4}"/>
                </a:ext>
              </a:extLst>
            </p:cNvPr>
            <p:cNvSpPr/>
            <p:nvPr/>
          </p:nvSpPr>
          <p:spPr>
            <a:xfrm rot="10800000">
              <a:off x="3882814" y="5445288"/>
              <a:ext cx="2257819" cy="43888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Arc 294">
              <a:extLst>
                <a:ext uri="{FF2B5EF4-FFF2-40B4-BE49-F238E27FC236}">
                  <a16:creationId xmlns:a16="http://schemas.microsoft.com/office/drawing/2014/main" id="{3AB52C73-BF14-28AC-57D1-6185E98D312A}"/>
                </a:ext>
              </a:extLst>
            </p:cNvPr>
            <p:cNvSpPr/>
            <p:nvPr/>
          </p:nvSpPr>
          <p:spPr>
            <a:xfrm rot="10800000">
              <a:off x="3766725" y="5316525"/>
              <a:ext cx="3686829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Arc 295">
              <a:extLst>
                <a:ext uri="{FF2B5EF4-FFF2-40B4-BE49-F238E27FC236}">
                  <a16:creationId xmlns:a16="http://schemas.microsoft.com/office/drawing/2014/main" id="{9C80373F-0464-A43E-DD24-11F258B0D7D7}"/>
                </a:ext>
              </a:extLst>
            </p:cNvPr>
            <p:cNvSpPr/>
            <p:nvPr/>
          </p:nvSpPr>
          <p:spPr>
            <a:xfrm rot="10800000">
              <a:off x="3685533" y="5309653"/>
              <a:ext cx="4910200" cy="663876"/>
            </a:xfrm>
            <a:prstGeom prst="arc">
              <a:avLst>
                <a:gd name="adj1" fmla="val 10712936"/>
                <a:gd name="adj2" fmla="val 75516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Arc 296">
              <a:extLst>
                <a:ext uri="{FF2B5EF4-FFF2-40B4-BE49-F238E27FC236}">
                  <a16:creationId xmlns:a16="http://schemas.microsoft.com/office/drawing/2014/main" id="{543B871E-7D02-799C-49C2-FE38C61ECD90}"/>
                </a:ext>
              </a:extLst>
            </p:cNvPr>
            <p:cNvSpPr/>
            <p:nvPr/>
          </p:nvSpPr>
          <p:spPr>
            <a:xfrm rot="10800000">
              <a:off x="1305358" y="5371932"/>
              <a:ext cx="3764078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Arc 297">
              <a:extLst>
                <a:ext uri="{FF2B5EF4-FFF2-40B4-BE49-F238E27FC236}">
                  <a16:creationId xmlns:a16="http://schemas.microsoft.com/office/drawing/2014/main" id="{70F51FE7-9D34-0CC5-D880-02CDCFBE5C74}"/>
                </a:ext>
              </a:extLst>
            </p:cNvPr>
            <p:cNvSpPr/>
            <p:nvPr/>
          </p:nvSpPr>
          <p:spPr>
            <a:xfrm rot="10800000">
              <a:off x="5076747" y="5358889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Arc 298">
              <a:extLst>
                <a:ext uri="{FF2B5EF4-FFF2-40B4-BE49-F238E27FC236}">
                  <a16:creationId xmlns:a16="http://schemas.microsoft.com/office/drawing/2014/main" id="{83C6620F-4A03-895C-5629-2454C3559211}"/>
                </a:ext>
              </a:extLst>
            </p:cNvPr>
            <p:cNvSpPr/>
            <p:nvPr/>
          </p:nvSpPr>
          <p:spPr>
            <a:xfrm rot="10800000">
              <a:off x="5026868" y="5402585"/>
              <a:ext cx="3470522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Arc 299">
              <a:extLst>
                <a:ext uri="{FF2B5EF4-FFF2-40B4-BE49-F238E27FC236}">
                  <a16:creationId xmlns:a16="http://schemas.microsoft.com/office/drawing/2014/main" id="{D53D52DC-6E5C-A393-F656-BCF988EC7CE8}"/>
                </a:ext>
              </a:extLst>
            </p:cNvPr>
            <p:cNvSpPr/>
            <p:nvPr/>
          </p:nvSpPr>
          <p:spPr>
            <a:xfrm rot="10800000">
              <a:off x="4947761" y="5427267"/>
              <a:ext cx="482937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4FDC800B-AE7E-A8DB-C1DC-04AD93BF2EF7}"/>
                </a:ext>
              </a:extLst>
            </p:cNvPr>
            <p:cNvSpPr/>
            <p:nvPr/>
          </p:nvSpPr>
          <p:spPr>
            <a:xfrm rot="10800000">
              <a:off x="1464026" y="5515984"/>
              <a:ext cx="2411257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Arc 301">
              <a:extLst>
                <a:ext uri="{FF2B5EF4-FFF2-40B4-BE49-F238E27FC236}">
                  <a16:creationId xmlns:a16="http://schemas.microsoft.com/office/drawing/2014/main" id="{0775694C-91B4-CC81-DF32-8DAC23820BD9}"/>
                </a:ext>
              </a:extLst>
            </p:cNvPr>
            <p:cNvSpPr/>
            <p:nvPr/>
          </p:nvSpPr>
          <p:spPr>
            <a:xfrm rot="10800000">
              <a:off x="6340823" y="5370100"/>
              <a:ext cx="3624191" cy="543645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Arc 302">
              <a:extLst>
                <a:ext uri="{FF2B5EF4-FFF2-40B4-BE49-F238E27FC236}">
                  <a16:creationId xmlns:a16="http://schemas.microsoft.com/office/drawing/2014/main" id="{57D8E722-CCA2-4502-3B37-D64EF50EB3E3}"/>
                </a:ext>
              </a:extLst>
            </p:cNvPr>
            <p:cNvSpPr/>
            <p:nvPr/>
          </p:nvSpPr>
          <p:spPr>
            <a:xfrm rot="10800000">
              <a:off x="7592162" y="5405670"/>
              <a:ext cx="2484771" cy="463937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Arc 303">
              <a:extLst>
                <a:ext uri="{FF2B5EF4-FFF2-40B4-BE49-F238E27FC236}">
                  <a16:creationId xmlns:a16="http://schemas.microsoft.com/office/drawing/2014/main" id="{9085BDBF-9E87-0A4C-126E-2B365F5DAF03}"/>
                </a:ext>
              </a:extLst>
            </p:cNvPr>
            <p:cNvSpPr/>
            <p:nvPr/>
          </p:nvSpPr>
          <p:spPr>
            <a:xfrm rot="16200000">
              <a:off x="286969" y="1578764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Arc 304">
              <a:extLst>
                <a:ext uri="{FF2B5EF4-FFF2-40B4-BE49-F238E27FC236}">
                  <a16:creationId xmlns:a16="http://schemas.microsoft.com/office/drawing/2014/main" id="{47BEBBDA-BB5F-E841-6D1C-3B512CCC1341}"/>
                </a:ext>
              </a:extLst>
            </p:cNvPr>
            <p:cNvSpPr/>
            <p:nvPr/>
          </p:nvSpPr>
          <p:spPr>
            <a:xfrm rot="16200000">
              <a:off x="-363180" y="2158522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Arc 305">
              <a:extLst>
                <a:ext uri="{FF2B5EF4-FFF2-40B4-BE49-F238E27FC236}">
                  <a16:creationId xmlns:a16="http://schemas.microsoft.com/office/drawing/2014/main" id="{00BB5013-171A-19C6-D8FF-D36546FD9793}"/>
                </a:ext>
              </a:extLst>
            </p:cNvPr>
            <p:cNvSpPr/>
            <p:nvPr/>
          </p:nvSpPr>
          <p:spPr>
            <a:xfrm rot="16200000">
              <a:off x="314818" y="3067264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Arc 306">
              <a:extLst>
                <a:ext uri="{FF2B5EF4-FFF2-40B4-BE49-F238E27FC236}">
                  <a16:creationId xmlns:a16="http://schemas.microsoft.com/office/drawing/2014/main" id="{0EF85123-DCCE-8DFE-A96F-7FBD600F4CB6}"/>
                </a:ext>
              </a:extLst>
            </p:cNvPr>
            <p:cNvSpPr/>
            <p:nvPr/>
          </p:nvSpPr>
          <p:spPr>
            <a:xfrm rot="16200000">
              <a:off x="231242" y="4545525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Arc 307">
              <a:extLst>
                <a:ext uri="{FF2B5EF4-FFF2-40B4-BE49-F238E27FC236}">
                  <a16:creationId xmlns:a16="http://schemas.microsoft.com/office/drawing/2014/main" id="{2E80CC88-F09E-30E4-6399-824A19DAD884}"/>
                </a:ext>
              </a:extLst>
            </p:cNvPr>
            <p:cNvSpPr/>
            <p:nvPr/>
          </p:nvSpPr>
          <p:spPr>
            <a:xfrm rot="16200000">
              <a:off x="-389784" y="3584414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95D8E4A-ADE9-E05E-6DFC-950B9FBC482F}"/>
                </a:ext>
              </a:extLst>
            </p:cNvPr>
            <p:cNvSpPr/>
            <p:nvPr/>
          </p:nvSpPr>
          <p:spPr>
            <a:xfrm rot="16200000">
              <a:off x="-1087320" y="2707874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Arc 309">
              <a:extLst>
                <a:ext uri="{FF2B5EF4-FFF2-40B4-BE49-F238E27FC236}">
                  <a16:creationId xmlns:a16="http://schemas.microsoft.com/office/drawing/2014/main" id="{7DCA6E51-7CB0-CB4F-3E73-F28F8303FE15}"/>
                </a:ext>
              </a:extLst>
            </p:cNvPr>
            <p:cNvSpPr/>
            <p:nvPr/>
          </p:nvSpPr>
          <p:spPr>
            <a:xfrm rot="16200000">
              <a:off x="1460783" y="1623722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Arc 310">
              <a:extLst>
                <a:ext uri="{FF2B5EF4-FFF2-40B4-BE49-F238E27FC236}">
                  <a16:creationId xmlns:a16="http://schemas.microsoft.com/office/drawing/2014/main" id="{3527061F-5214-B1F6-EB60-40CD8AE51B7D}"/>
                </a:ext>
              </a:extLst>
            </p:cNvPr>
            <p:cNvSpPr/>
            <p:nvPr/>
          </p:nvSpPr>
          <p:spPr>
            <a:xfrm rot="16200000">
              <a:off x="810634" y="2203480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Arc 311">
              <a:extLst>
                <a:ext uri="{FF2B5EF4-FFF2-40B4-BE49-F238E27FC236}">
                  <a16:creationId xmlns:a16="http://schemas.microsoft.com/office/drawing/2014/main" id="{C976CA18-FF7F-5CB3-E161-F276EEFCC60F}"/>
                </a:ext>
              </a:extLst>
            </p:cNvPr>
            <p:cNvSpPr/>
            <p:nvPr/>
          </p:nvSpPr>
          <p:spPr>
            <a:xfrm rot="16200000">
              <a:off x="1488632" y="3112222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95805A10-68B2-ECB8-025A-9B5E79D68484}"/>
                </a:ext>
              </a:extLst>
            </p:cNvPr>
            <p:cNvSpPr/>
            <p:nvPr/>
          </p:nvSpPr>
          <p:spPr>
            <a:xfrm rot="16200000">
              <a:off x="1405056" y="4590483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Arc 313">
              <a:extLst>
                <a:ext uri="{FF2B5EF4-FFF2-40B4-BE49-F238E27FC236}">
                  <a16:creationId xmlns:a16="http://schemas.microsoft.com/office/drawing/2014/main" id="{8C4A1C78-3D4B-F9DC-C0E7-2C1A3E17EE24}"/>
                </a:ext>
              </a:extLst>
            </p:cNvPr>
            <p:cNvSpPr/>
            <p:nvPr/>
          </p:nvSpPr>
          <p:spPr>
            <a:xfrm rot="16200000">
              <a:off x="784030" y="3629372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Arc 314">
              <a:extLst>
                <a:ext uri="{FF2B5EF4-FFF2-40B4-BE49-F238E27FC236}">
                  <a16:creationId xmlns:a16="http://schemas.microsoft.com/office/drawing/2014/main" id="{F4013AD0-0599-69C6-0F92-0314B428BC31}"/>
                </a:ext>
              </a:extLst>
            </p:cNvPr>
            <p:cNvSpPr/>
            <p:nvPr/>
          </p:nvSpPr>
          <p:spPr>
            <a:xfrm rot="16200000">
              <a:off x="104706" y="2771042"/>
              <a:ext cx="4433749" cy="1326213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Arc 315">
              <a:extLst>
                <a:ext uri="{FF2B5EF4-FFF2-40B4-BE49-F238E27FC236}">
                  <a16:creationId xmlns:a16="http://schemas.microsoft.com/office/drawing/2014/main" id="{2BDD4A7D-4C50-6815-EEC9-86F789151202}"/>
                </a:ext>
              </a:extLst>
            </p:cNvPr>
            <p:cNvSpPr/>
            <p:nvPr/>
          </p:nvSpPr>
          <p:spPr>
            <a:xfrm rot="16200000">
              <a:off x="2743288" y="1598100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Arc 316">
              <a:extLst>
                <a:ext uri="{FF2B5EF4-FFF2-40B4-BE49-F238E27FC236}">
                  <a16:creationId xmlns:a16="http://schemas.microsoft.com/office/drawing/2014/main" id="{5EE700BA-D7E9-518D-5F3B-6EC932E82E54}"/>
                </a:ext>
              </a:extLst>
            </p:cNvPr>
            <p:cNvSpPr/>
            <p:nvPr/>
          </p:nvSpPr>
          <p:spPr>
            <a:xfrm rot="16200000">
              <a:off x="2093139" y="2177858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Arc 317">
              <a:extLst>
                <a:ext uri="{FF2B5EF4-FFF2-40B4-BE49-F238E27FC236}">
                  <a16:creationId xmlns:a16="http://schemas.microsoft.com/office/drawing/2014/main" id="{38070853-3A78-3D99-1F22-F8CE1DF4F60C}"/>
                </a:ext>
              </a:extLst>
            </p:cNvPr>
            <p:cNvSpPr/>
            <p:nvPr/>
          </p:nvSpPr>
          <p:spPr>
            <a:xfrm rot="16200000">
              <a:off x="2771137" y="3086600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Arc 318">
              <a:extLst>
                <a:ext uri="{FF2B5EF4-FFF2-40B4-BE49-F238E27FC236}">
                  <a16:creationId xmlns:a16="http://schemas.microsoft.com/office/drawing/2014/main" id="{BD6E6DE3-3067-336E-9F32-1618125B73C9}"/>
                </a:ext>
              </a:extLst>
            </p:cNvPr>
            <p:cNvSpPr/>
            <p:nvPr/>
          </p:nvSpPr>
          <p:spPr>
            <a:xfrm rot="16200000">
              <a:off x="2687561" y="4564861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Arc 319">
              <a:extLst>
                <a:ext uri="{FF2B5EF4-FFF2-40B4-BE49-F238E27FC236}">
                  <a16:creationId xmlns:a16="http://schemas.microsoft.com/office/drawing/2014/main" id="{01CD98CD-763D-39EA-2340-779B56A909EA}"/>
                </a:ext>
              </a:extLst>
            </p:cNvPr>
            <p:cNvSpPr/>
            <p:nvPr/>
          </p:nvSpPr>
          <p:spPr>
            <a:xfrm rot="16200000">
              <a:off x="2066535" y="3603750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Arc 320">
              <a:extLst>
                <a:ext uri="{FF2B5EF4-FFF2-40B4-BE49-F238E27FC236}">
                  <a16:creationId xmlns:a16="http://schemas.microsoft.com/office/drawing/2014/main" id="{764FE5F6-7A67-6F4E-4967-9254B586B761}"/>
                </a:ext>
              </a:extLst>
            </p:cNvPr>
            <p:cNvSpPr/>
            <p:nvPr/>
          </p:nvSpPr>
          <p:spPr>
            <a:xfrm rot="16200000">
              <a:off x="1368999" y="2727209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Arc 321">
              <a:extLst>
                <a:ext uri="{FF2B5EF4-FFF2-40B4-BE49-F238E27FC236}">
                  <a16:creationId xmlns:a16="http://schemas.microsoft.com/office/drawing/2014/main" id="{6D3A9443-C93D-16FC-383D-69BB1A5F4013}"/>
                </a:ext>
              </a:extLst>
            </p:cNvPr>
            <p:cNvSpPr/>
            <p:nvPr/>
          </p:nvSpPr>
          <p:spPr>
            <a:xfrm rot="16200000">
              <a:off x="8919261" y="1578764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Arc 322">
              <a:extLst>
                <a:ext uri="{FF2B5EF4-FFF2-40B4-BE49-F238E27FC236}">
                  <a16:creationId xmlns:a16="http://schemas.microsoft.com/office/drawing/2014/main" id="{48999499-5C5F-A406-AFB2-16A8331180DE}"/>
                </a:ext>
              </a:extLst>
            </p:cNvPr>
            <p:cNvSpPr/>
            <p:nvPr/>
          </p:nvSpPr>
          <p:spPr>
            <a:xfrm rot="16200000">
              <a:off x="8269112" y="2158522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Arc 323">
              <a:extLst>
                <a:ext uri="{FF2B5EF4-FFF2-40B4-BE49-F238E27FC236}">
                  <a16:creationId xmlns:a16="http://schemas.microsoft.com/office/drawing/2014/main" id="{BA3DD81C-CEFF-CF61-AB44-8310065B54EA}"/>
                </a:ext>
              </a:extLst>
            </p:cNvPr>
            <p:cNvSpPr/>
            <p:nvPr/>
          </p:nvSpPr>
          <p:spPr>
            <a:xfrm rot="16200000">
              <a:off x="8947110" y="3067264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27CF2C97-9FBD-6073-CCC9-CA05513DCA06}"/>
                </a:ext>
              </a:extLst>
            </p:cNvPr>
            <p:cNvSpPr/>
            <p:nvPr/>
          </p:nvSpPr>
          <p:spPr>
            <a:xfrm rot="16200000">
              <a:off x="8863534" y="4545525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Arc 325">
              <a:extLst>
                <a:ext uri="{FF2B5EF4-FFF2-40B4-BE49-F238E27FC236}">
                  <a16:creationId xmlns:a16="http://schemas.microsoft.com/office/drawing/2014/main" id="{87953096-D4E0-D9F6-101D-251FD25264BD}"/>
                </a:ext>
              </a:extLst>
            </p:cNvPr>
            <p:cNvSpPr/>
            <p:nvPr/>
          </p:nvSpPr>
          <p:spPr>
            <a:xfrm rot="16200000">
              <a:off x="8242508" y="3584414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Arc 326">
              <a:extLst>
                <a:ext uri="{FF2B5EF4-FFF2-40B4-BE49-F238E27FC236}">
                  <a16:creationId xmlns:a16="http://schemas.microsoft.com/office/drawing/2014/main" id="{EBF52D80-CA99-F559-3C6B-D88AAFBC7CA4}"/>
                </a:ext>
              </a:extLst>
            </p:cNvPr>
            <p:cNvSpPr/>
            <p:nvPr/>
          </p:nvSpPr>
          <p:spPr>
            <a:xfrm rot="16200000">
              <a:off x="7544972" y="2707873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Arc 327">
              <a:extLst>
                <a:ext uri="{FF2B5EF4-FFF2-40B4-BE49-F238E27FC236}">
                  <a16:creationId xmlns:a16="http://schemas.microsoft.com/office/drawing/2014/main" id="{571F9BC1-0039-3E17-4C4A-510150F0FABD}"/>
                </a:ext>
              </a:extLst>
            </p:cNvPr>
            <p:cNvSpPr/>
            <p:nvPr/>
          </p:nvSpPr>
          <p:spPr>
            <a:xfrm rot="16200000">
              <a:off x="7772271" y="1526130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E0A6B6DF-F00D-5858-B3DA-ABE6E60454E5}"/>
                </a:ext>
              </a:extLst>
            </p:cNvPr>
            <p:cNvSpPr/>
            <p:nvPr/>
          </p:nvSpPr>
          <p:spPr>
            <a:xfrm rot="16200000">
              <a:off x="7122122" y="2105888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Arc 329">
              <a:extLst>
                <a:ext uri="{FF2B5EF4-FFF2-40B4-BE49-F238E27FC236}">
                  <a16:creationId xmlns:a16="http://schemas.microsoft.com/office/drawing/2014/main" id="{DACB7C4F-A03E-B2B6-D4C3-3D435AB98618}"/>
                </a:ext>
              </a:extLst>
            </p:cNvPr>
            <p:cNvSpPr/>
            <p:nvPr/>
          </p:nvSpPr>
          <p:spPr>
            <a:xfrm rot="16200000">
              <a:off x="7800120" y="3014630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Arc 330">
              <a:extLst>
                <a:ext uri="{FF2B5EF4-FFF2-40B4-BE49-F238E27FC236}">
                  <a16:creationId xmlns:a16="http://schemas.microsoft.com/office/drawing/2014/main" id="{5C3B41EB-0243-1C36-5988-23838AD44847}"/>
                </a:ext>
              </a:extLst>
            </p:cNvPr>
            <p:cNvSpPr/>
            <p:nvPr/>
          </p:nvSpPr>
          <p:spPr>
            <a:xfrm rot="16200000">
              <a:off x="7716544" y="4492891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Arc 331">
              <a:extLst>
                <a:ext uri="{FF2B5EF4-FFF2-40B4-BE49-F238E27FC236}">
                  <a16:creationId xmlns:a16="http://schemas.microsoft.com/office/drawing/2014/main" id="{CDFA9832-0868-B941-F7B9-D1997825C821}"/>
                </a:ext>
              </a:extLst>
            </p:cNvPr>
            <p:cNvSpPr/>
            <p:nvPr/>
          </p:nvSpPr>
          <p:spPr>
            <a:xfrm rot="16200000">
              <a:off x="7095518" y="3531780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60363700-ABE5-918E-DC84-757856C06BB9}"/>
                </a:ext>
              </a:extLst>
            </p:cNvPr>
            <p:cNvSpPr/>
            <p:nvPr/>
          </p:nvSpPr>
          <p:spPr>
            <a:xfrm rot="16200000">
              <a:off x="6397982" y="2655239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Arc 333">
              <a:extLst>
                <a:ext uri="{FF2B5EF4-FFF2-40B4-BE49-F238E27FC236}">
                  <a16:creationId xmlns:a16="http://schemas.microsoft.com/office/drawing/2014/main" id="{3069DDCF-BB1D-2615-85AC-325D398EDF35}"/>
                </a:ext>
              </a:extLst>
            </p:cNvPr>
            <p:cNvSpPr/>
            <p:nvPr/>
          </p:nvSpPr>
          <p:spPr>
            <a:xfrm rot="16200000">
              <a:off x="6490535" y="1605963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Arc 334">
              <a:extLst>
                <a:ext uri="{FF2B5EF4-FFF2-40B4-BE49-F238E27FC236}">
                  <a16:creationId xmlns:a16="http://schemas.microsoft.com/office/drawing/2014/main" id="{F725E5F7-08A8-6B4F-BC1A-DEDA6ED7D972}"/>
                </a:ext>
              </a:extLst>
            </p:cNvPr>
            <p:cNvSpPr/>
            <p:nvPr/>
          </p:nvSpPr>
          <p:spPr>
            <a:xfrm rot="16200000">
              <a:off x="5840386" y="2185721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Arc 335">
              <a:extLst>
                <a:ext uri="{FF2B5EF4-FFF2-40B4-BE49-F238E27FC236}">
                  <a16:creationId xmlns:a16="http://schemas.microsoft.com/office/drawing/2014/main" id="{61878FDC-CE3D-B77E-C5B7-9BCF3D48ED80}"/>
                </a:ext>
              </a:extLst>
            </p:cNvPr>
            <p:cNvSpPr/>
            <p:nvPr/>
          </p:nvSpPr>
          <p:spPr>
            <a:xfrm rot="16200000">
              <a:off x="6518384" y="3094463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Arc 336">
              <a:extLst>
                <a:ext uri="{FF2B5EF4-FFF2-40B4-BE49-F238E27FC236}">
                  <a16:creationId xmlns:a16="http://schemas.microsoft.com/office/drawing/2014/main" id="{6395695E-B49A-24E3-8EF6-07A005A80650}"/>
                </a:ext>
              </a:extLst>
            </p:cNvPr>
            <p:cNvSpPr/>
            <p:nvPr/>
          </p:nvSpPr>
          <p:spPr>
            <a:xfrm rot="16200000">
              <a:off x="6434808" y="4572724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Arc 337">
              <a:extLst>
                <a:ext uri="{FF2B5EF4-FFF2-40B4-BE49-F238E27FC236}">
                  <a16:creationId xmlns:a16="http://schemas.microsoft.com/office/drawing/2014/main" id="{F9182387-FCB2-3A7F-0CC0-1EC41878D31F}"/>
                </a:ext>
              </a:extLst>
            </p:cNvPr>
            <p:cNvSpPr/>
            <p:nvPr/>
          </p:nvSpPr>
          <p:spPr>
            <a:xfrm rot="16200000">
              <a:off x="5813782" y="3611613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Arc 338">
              <a:extLst>
                <a:ext uri="{FF2B5EF4-FFF2-40B4-BE49-F238E27FC236}">
                  <a16:creationId xmlns:a16="http://schemas.microsoft.com/office/drawing/2014/main" id="{20C8C395-D100-EBF6-ED32-1CB40F3A653D}"/>
                </a:ext>
              </a:extLst>
            </p:cNvPr>
            <p:cNvSpPr/>
            <p:nvPr/>
          </p:nvSpPr>
          <p:spPr>
            <a:xfrm rot="16200000">
              <a:off x="5116246" y="2735072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Arc 339">
              <a:extLst>
                <a:ext uri="{FF2B5EF4-FFF2-40B4-BE49-F238E27FC236}">
                  <a16:creationId xmlns:a16="http://schemas.microsoft.com/office/drawing/2014/main" id="{B31A8A17-03FA-BF67-4671-977DCDB6B02E}"/>
                </a:ext>
              </a:extLst>
            </p:cNvPr>
            <p:cNvSpPr/>
            <p:nvPr/>
          </p:nvSpPr>
          <p:spPr>
            <a:xfrm rot="16200000">
              <a:off x="5244399" y="1614491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Arc 340">
              <a:extLst>
                <a:ext uri="{FF2B5EF4-FFF2-40B4-BE49-F238E27FC236}">
                  <a16:creationId xmlns:a16="http://schemas.microsoft.com/office/drawing/2014/main" id="{1A1401D7-AA83-F07C-2469-CABA680F180D}"/>
                </a:ext>
              </a:extLst>
            </p:cNvPr>
            <p:cNvSpPr/>
            <p:nvPr/>
          </p:nvSpPr>
          <p:spPr>
            <a:xfrm rot="16200000">
              <a:off x="4594250" y="2194249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Arc 341">
              <a:extLst>
                <a:ext uri="{FF2B5EF4-FFF2-40B4-BE49-F238E27FC236}">
                  <a16:creationId xmlns:a16="http://schemas.microsoft.com/office/drawing/2014/main" id="{50199693-7C4D-5A50-0765-145DF7DA79BF}"/>
                </a:ext>
              </a:extLst>
            </p:cNvPr>
            <p:cNvSpPr/>
            <p:nvPr/>
          </p:nvSpPr>
          <p:spPr>
            <a:xfrm rot="16200000">
              <a:off x="5272248" y="3102991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Arc 342">
              <a:extLst>
                <a:ext uri="{FF2B5EF4-FFF2-40B4-BE49-F238E27FC236}">
                  <a16:creationId xmlns:a16="http://schemas.microsoft.com/office/drawing/2014/main" id="{35407991-5AC2-C17F-98A0-403F2757C123}"/>
                </a:ext>
              </a:extLst>
            </p:cNvPr>
            <p:cNvSpPr/>
            <p:nvPr/>
          </p:nvSpPr>
          <p:spPr>
            <a:xfrm rot="16200000">
              <a:off x="5188672" y="4581252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Arc 343">
              <a:extLst>
                <a:ext uri="{FF2B5EF4-FFF2-40B4-BE49-F238E27FC236}">
                  <a16:creationId xmlns:a16="http://schemas.microsoft.com/office/drawing/2014/main" id="{627C1464-3862-A9A1-DCF9-641FF82255C8}"/>
                </a:ext>
              </a:extLst>
            </p:cNvPr>
            <p:cNvSpPr/>
            <p:nvPr/>
          </p:nvSpPr>
          <p:spPr>
            <a:xfrm rot="16200000">
              <a:off x="4567646" y="3620141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Arc 344">
              <a:extLst>
                <a:ext uri="{FF2B5EF4-FFF2-40B4-BE49-F238E27FC236}">
                  <a16:creationId xmlns:a16="http://schemas.microsoft.com/office/drawing/2014/main" id="{76A281EB-217F-54ED-39AA-1E92FFEB83DA}"/>
                </a:ext>
              </a:extLst>
            </p:cNvPr>
            <p:cNvSpPr/>
            <p:nvPr/>
          </p:nvSpPr>
          <p:spPr>
            <a:xfrm rot="16200000">
              <a:off x="3870110" y="2743600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Arc 345">
              <a:extLst>
                <a:ext uri="{FF2B5EF4-FFF2-40B4-BE49-F238E27FC236}">
                  <a16:creationId xmlns:a16="http://schemas.microsoft.com/office/drawing/2014/main" id="{A4B978A1-3155-AE9B-C139-52072D0D12F3}"/>
                </a:ext>
              </a:extLst>
            </p:cNvPr>
            <p:cNvSpPr/>
            <p:nvPr/>
          </p:nvSpPr>
          <p:spPr>
            <a:xfrm rot="16200000">
              <a:off x="3980406" y="1605963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Arc 346">
              <a:extLst>
                <a:ext uri="{FF2B5EF4-FFF2-40B4-BE49-F238E27FC236}">
                  <a16:creationId xmlns:a16="http://schemas.microsoft.com/office/drawing/2014/main" id="{39315EEC-255F-48EC-E277-9A6A9A225FE5}"/>
                </a:ext>
              </a:extLst>
            </p:cNvPr>
            <p:cNvSpPr/>
            <p:nvPr/>
          </p:nvSpPr>
          <p:spPr>
            <a:xfrm rot="16200000">
              <a:off x="3330257" y="2185721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Arc 347">
              <a:extLst>
                <a:ext uri="{FF2B5EF4-FFF2-40B4-BE49-F238E27FC236}">
                  <a16:creationId xmlns:a16="http://schemas.microsoft.com/office/drawing/2014/main" id="{7A728F11-C438-B6F9-F158-E47110F7B521}"/>
                </a:ext>
              </a:extLst>
            </p:cNvPr>
            <p:cNvSpPr/>
            <p:nvPr/>
          </p:nvSpPr>
          <p:spPr>
            <a:xfrm rot="16200000">
              <a:off x="4008255" y="3094463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Arc 348">
              <a:extLst>
                <a:ext uri="{FF2B5EF4-FFF2-40B4-BE49-F238E27FC236}">
                  <a16:creationId xmlns:a16="http://schemas.microsoft.com/office/drawing/2014/main" id="{CDADD234-8EFD-0C42-1CEB-4CB8AA9AA350}"/>
                </a:ext>
              </a:extLst>
            </p:cNvPr>
            <p:cNvSpPr/>
            <p:nvPr/>
          </p:nvSpPr>
          <p:spPr>
            <a:xfrm rot="16200000">
              <a:off x="3924679" y="4572724"/>
              <a:ext cx="1489987" cy="663876"/>
            </a:xfrm>
            <a:prstGeom prst="arc">
              <a:avLst>
                <a:gd name="adj1" fmla="val 10877751"/>
                <a:gd name="adj2" fmla="val 0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Arc 349">
              <a:extLst>
                <a:ext uri="{FF2B5EF4-FFF2-40B4-BE49-F238E27FC236}">
                  <a16:creationId xmlns:a16="http://schemas.microsoft.com/office/drawing/2014/main" id="{3A6DD6D9-B5A7-3216-F652-BBA7CBCCBF40}"/>
                </a:ext>
              </a:extLst>
            </p:cNvPr>
            <p:cNvSpPr/>
            <p:nvPr/>
          </p:nvSpPr>
          <p:spPr>
            <a:xfrm rot="16200000">
              <a:off x="3303653" y="3611613"/>
              <a:ext cx="3041477" cy="1001829"/>
            </a:xfrm>
            <a:prstGeom prst="arc">
              <a:avLst>
                <a:gd name="adj1" fmla="val 11140148"/>
                <a:gd name="adj2" fmla="val 21258843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Arc 350">
              <a:extLst>
                <a:ext uri="{FF2B5EF4-FFF2-40B4-BE49-F238E27FC236}">
                  <a16:creationId xmlns:a16="http://schemas.microsoft.com/office/drawing/2014/main" id="{88218166-E66E-3897-7286-A23394042797}"/>
                </a:ext>
              </a:extLst>
            </p:cNvPr>
            <p:cNvSpPr/>
            <p:nvPr/>
          </p:nvSpPr>
          <p:spPr>
            <a:xfrm rot="16200000">
              <a:off x="2606117" y="2735072"/>
              <a:ext cx="4433749" cy="1362638"/>
            </a:xfrm>
            <a:prstGeom prst="arc">
              <a:avLst>
                <a:gd name="adj1" fmla="val 11140148"/>
                <a:gd name="adj2" fmla="val 31124"/>
              </a:avLst>
            </a:prstGeom>
            <a:ln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E8AB62EC-5A0D-5D6B-FC22-973A2D08A6B7}"/>
              </a:ext>
            </a:extLst>
          </p:cNvPr>
          <p:cNvSpPr txBox="1"/>
          <p:nvPr/>
        </p:nvSpPr>
        <p:spPr>
          <a:xfrm>
            <a:off x="2706829" y="6239144"/>
            <a:ext cx="377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Two-level network with 128 endpoints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9D08F01B-906B-464B-9B61-8C3D686D9572}"/>
              </a:ext>
            </a:extLst>
          </p:cNvPr>
          <p:cNvSpPr txBox="1"/>
          <p:nvPr/>
        </p:nvSpPr>
        <p:spPr>
          <a:xfrm>
            <a:off x="9519605" y="1378390"/>
            <a:ext cx="271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Intra-node: Fully connected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Inter-node: 2-D HyperX (8,4)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Node-size: 4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Node-count: 32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91D7CA-89D4-D16D-BA9C-781AEC67B1CB}"/>
              </a:ext>
            </a:extLst>
          </p:cNvPr>
          <p:cNvSpPr/>
          <p:nvPr/>
        </p:nvSpPr>
        <p:spPr>
          <a:xfrm>
            <a:off x="10054372" y="3436375"/>
            <a:ext cx="94268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E5E5A9-A0E5-792F-DFBB-FBF6A7824214}"/>
              </a:ext>
            </a:extLst>
          </p:cNvPr>
          <p:cNvCxnSpPr/>
          <p:nvPr/>
        </p:nvCxnSpPr>
        <p:spPr>
          <a:xfrm>
            <a:off x="10330333" y="3488808"/>
            <a:ext cx="28280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1FBB6057-82A9-A8F4-83F9-C33FBFFD795B}"/>
              </a:ext>
            </a:extLst>
          </p:cNvPr>
          <p:cNvSpPr txBox="1"/>
          <p:nvPr/>
        </p:nvSpPr>
        <p:spPr>
          <a:xfrm>
            <a:off x="10613137" y="3288111"/>
            <a:ext cx="1355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endpoint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9EA7D59-40F3-1473-3ED6-C6D1BF3E22A2}"/>
              </a:ext>
            </a:extLst>
          </p:cNvPr>
          <p:cNvSpPr txBox="1"/>
          <p:nvPr/>
        </p:nvSpPr>
        <p:spPr>
          <a:xfrm>
            <a:off x="10551861" y="4089379"/>
            <a:ext cx="167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intra-node switch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BB9A6E37-BFDD-A84F-0B8F-7A349B21462A}"/>
              </a:ext>
            </a:extLst>
          </p:cNvPr>
          <p:cNvSpPr txBox="1"/>
          <p:nvPr/>
        </p:nvSpPr>
        <p:spPr>
          <a:xfrm>
            <a:off x="10549737" y="4385378"/>
            <a:ext cx="167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inter-node switch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58001F8E-B06D-4BC2-5C61-5906E03F2646}"/>
              </a:ext>
            </a:extLst>
          </p:cNvPr>
          <p:cNvSpPr txBox="1"/>
          <p:nvPr/>
        </p:nvSpPr>
        <p:spPr>
          <a:xfrm>
            <a:off x="10570696" y="3704639"/>
            <a:ext cx="165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endpoint NIC</a:t>
            </a:r>
          </a:p>
        </p:txBody>
      </p: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E631B016-5A3A-B606-B0BE-E36C54E4DEBD}"/>
              </a:ext>
            </a:extLst>
          </p:cNvPr>
          <p:cNvCxnSpPr/>
          <p:nvPr/>
        </p:nvCxnSpPr>
        <p:spPr>
          <a:xfrm>
            <a:off x="10330333" y="3882640"/>
            <a:ext cx="28280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23855627-1400-88C1-5243-FD2A6CA173FB}"/>
              </a:ext>
            </a:extLst>
          </p:cNvPr>
          <p:cNvCxnSpPr/>
          <p:nvPr/>
        </p:nvCxnSpPr>
        <p:spPr>
          <a:xfrm>
            <a:off x="10330333" y="4226615"/>
            <a:ext cx="28280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6C251C25-C44B-BAD3-B9BD-257BBF52E127}"/>
              </a:ext>
            </a:extLst>
          </p:cNvPr>
          <p:cNvCxnSpPr/>
          <p:nvPr/>
        </p:nvCxnSpPr>
        <p:spPr>
          <a:xfrm>
            <a:off x="10330333" y="4556977"/>
            <a:ext cx="28280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2AD875D-00C9-372C-A372-67DEAD04FA63}"/>
              </a:ext>
            </a:extLst>
          </p:cNvPr>
          <p:cNvSpPr/>
          <p:nvPr/>
        </p:nvSpPr>
        <p:spPr>
          <a:xfrm>
            <a:off x="9917880" y="4182372"/>
            <a:ext cx="332808" cy="118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0F70D441-8EE0-35A2-F209-4AB70974706A}"/>
              </a:ext>
            </a:extLst>
          </p:cNvPr>
          <p:cNvSpPr/>
          <p:nvPr/>
        </p:nvSpPr>
        <p:spPr>
          <a:xfrm>
            <a:off x="9917880" y="3826165"/>
            <a:ext cx="332808" cy="118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2877FA72-79E6-AA94-A80B-A5CDE57DFA9E}"/>
              </a:ext>
            </a:extLst>
          </p:cNvPr>
          <p:cNvSpPr/>
          <p:nvPr/>
        </p:nvSpPr>
        <p:spPr>
          <a:xfrm>
            <a:off x="9917880" y="4505701"/>
            <a:ext cx="332808" cy="1184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BBD-A779-4A4D-AA84-8859755F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" y="97869"/>
            <a:ext cx="10972093" cy="1199822"/>
          </a:xfrm>
        </p:spPr>
        <p:txBody>
          <a:bodyPr/>
          <a:lstStyle/>
          <a:p>
            <a:r>
              <a:rPr lang="en-US" dirty="0"/>
              <a:t>Simulation results: </a:t>
            </a:r>
            <a:r>
              <a:rPr lang="en-US" dirty="0" err="1"/>
              <a:t>Allreduce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D1C4-2892-4D3D-B0B0-3ADDF5A05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414" y="1182026"/>
            <a:ext cx="6715715" cy="237514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Tree-based algorithm</a:t>
            </a:r>
          </a:p>
          <a:p>
            <a:pPr lvl="1"/>
            <a:r>
              <a:rPr lang="en-US" sz="2000" dirty="0"/>
              <a:t>2LogP communication stages</a:t>
            </a:r>
          </a:p>
          <a:p>
            <a:r>
              <a:rPr lang="en-US" sz="2200" dirty="0"/>
              <a:t>Observation – Improved performance in two-level network</a:t>
            </a:r>
          </a:p>
          <a:p>
            <a:pPr lvl="1"/>
            <a:r>
              <a:rPr lang="en-US" sz="2200" dirty="0"/>
              <a:t>Performance gain significant in case of denser nodes – more endpoints per node</a:t>
            </a:r>
          </a:p>
          <a:p>
            <a:pPr lvl="1"/>
            <a:r>
              <a:rPr lang="en-US" sz="2200" dirty="0"/>
              <a:t>Collectives involve each process communicating with a group of processes – less spatial locality</a:t>
            </a:r>
          </a:p>
          <a:p>
            <a:pPr lvl="1"/>
            <a:r>
              <a:rPr lang="en-US" sz="2200" dirty="0"/>
              <a:t>Not a significant reduction in inter-node traffic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49EC8-B95D-AD98-114E-BAE97725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92" y="396498"/>
            <a:ext cx="4507294" cy="223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F47B4-F93F-05C8-5527-1EA7AB6C3B75}"/>
              </a:ext>
            </a:extLst>
          </p:cNvPr>
          <p:cNvSpPr txBox="1"/>
          <p:nvPr/>
        </p:nvSpPr>
        <p:spPr>
          <a:xfrm>
            <a:off x="7993347" y="2635706"/>
            <a:ext cx="377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Allreduce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4A918-6FBF-C6EA-4E12-5055581C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5" y="3713536"/>
            <a:ext cx="5121463" cy="2617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AE3074-1532-91DF-5418-55B55DC3C9C6}"/>
              </a:ext>
            </a:extLst>
          </p:cNvPr>
          <p:cNvSpPr txBox="1"/>
          <p:nvPr/>
        </p:nvSpPr>
        <p:spPr>
          <a:xfrm>
            <a:off x="823790" y="3429000"/>
            <a:ext cx="455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Allreduce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9808E-EA83-15CF-F8FA-1168A7DD813D}"/>
              </a:ext>
            </a:extLst>
          </p:cNvPr>
          <p:cNvSpPr txBox="1"/>
          <p:nvPr/>
        </p:nvSpPr>
        <p:spPr>
          <a:xfrm>
            <a:off x="7705304" y="3429000"/>
            <a:ext cx="391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Allreduce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A picture containing text, screenshot, rectangle, parallel&#10;&#10;Description automatically generated">
            <a:extLst>
              <a:ext uri="{FF2B5EF4-FFF2-40B4-BE49-F238E27FC236}">
                <a16:creationId xmlns:a16="http://schemas.microsoft.com/office/drawing/2014/main" id="{17BDD822-4A4B-8269-60F0-094532434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03" y="3713536"/>
            <a:ext cx="4709812" cy="2528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D96677-F7B4-93D9-2CA8-B3F09EE751A3}"/>
              </a:ext>
            </a:extLst>
          </p:cNvPr>
          <p:cNvSpPr txBox="1"/>
          <p:nvPr/>
        </p:nvSpPr>
        <p:spPr>
          <a:xfrm rot="16200000">
            <a:off x="5978999" y="4675703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Inter-node traffic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DCC6C6-2532-6D85-D45B-B50541757265}"/>
              </a:ext>
            </a:extLst>
          </p:cNvPr>
          <p:cNvSpPr txBox="1"/>
          <p:nvPr/>
        </p:nvSpPr>
        <p:spPr>
          <a:xfrm>
            <a:off x="3450710" y="6430767"/>
            <a:ext cx="441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Results have been estimated or simulated</a:t>
            </a:r>
          </a:p>
        </p:txBody>
      </p:sp>
    </p:spTree>
    <p:extLst>
      <p:ext uri="{BB962C8B-B14F-4D97-AF65-F5344CB8AC3E}">
        <p14:creationId xmlns:p14="http://schemas.microsoft.com/office/powerpoint/2010/main" val="31530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l-dark">
  <a:themeElements>
    <a:clrScheme name="Custom 19">
      <a:dk1>
        <a:srgbClr val="000000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Custom 8">
      <a:majorFont>
        <a:latin typeface="IntelOne Text Light"/>
        <a:ea typeface="Arial"/>
        <a:cs typeface="Arial"/>
      </a:majorFont>
      <a:minorFont>
        <a:latin typeface="IntelOne Tex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Intel2020-Blue" id="{D9323E3A-118C-43A6-89C0-C96596E37B42}" vid="{AEA43C02-EC13-455A-B9B9-65B3CDA9A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B3699155C24D87CFFD6FA3B8099D" ma:contentTypeVersion="12" ma:contentTypeDescription="Create a new document." ma:contentTypeScope="" ma:versionID="8eb2bc021e7bc39b2d0d6c8f630a3e0f">
  <xsd:schema xmlns:xsd="http://www.w3.org/2001/XMLSchema" xmlns:xs="http://www.w3.org/2001/XMLSchema" xmlns:p="http://schemas.microsoft.com/office/2006/metadata/properties" xmlns:ns2="1b3d5829-0917-4e72-940f-981ea5369350" xmlns:ns3="a2a4ad62-bfc5-4b3e-8623-9e23bab4bb4c" targetNamespace="http://schemas.microsoft.com/office/2006/metadata/properties" ma:root="true" ma:fieldsID="ecd9b8a72e0fb12b59335ba7d0437b89" ns2:_="" ns3:_="">
    <xsd:import namespace="1b3d5829-0917-4e72-940f-981ea5369350"/>
    <xsd:import namespace="a2a4ad62-bfc5-4b3e-8623-9e23bab4b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d5829-0917-4e72-940f-981ea5369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4ad62-bfc5-4b3e-8623-9e23bab4b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6de07-96d9-4f2a-b85d-4fb1da2d92a3}" ma:internalName="TaxCatchAll" ma:showField="CatchAllData" ma:web="a2a4ad62-bfc5-4b3e-8623-9e23bab4b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a4ad62-bfc5-4b3e-8623-9e23bab4bb4c" xsi:nil="true"/>
    <lcf76f155ced4ddcb4097134ff3c332f xmlns="1b3d5829-0917-4e72-940f-981ea53693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208BFD-0C0C-476E-A67E-07D5DA41F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8FC86-4DA6-4CA8-979E-3C52FA96A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3d5829-0917-4e72-940f-981ea5369350"/>
    <ds:schemaRef ds:uri="a2a4ad62-bfc5-4b3e-8623-9e23bab4b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A50513-3727-441F-A0B1-FE85A67526FB}">
  <ds:schemaRefs>
    <ds:schemaRef ds:uri="a2a4ad62-bfc5-4b3e-8623-9e23bab4bb4c"/>
    <ds:schemaRef ds:uri="http://purl.org/dc/terms/"/>
    <ds:schemaRef ds:uri="http://schemas.openxmlformats.org/package/2006/metadata/core-properties"/>
    <ds:schemaRef ds:uri="1b3d5829-0917-4e72-940f-981ea536935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Intel2020-Blue</Template>
  <TotalTime>5761</TotalTime>
  <Words>1481</Words>
  <Application>Microsoft Office PowerPoint</Application>
  <PresentationFormat>Widescreen</PresentationFormat>
  <Paragraphs>272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Trebuchet MS</vt:lpstr>
      <vt:lpstr>IntelOne Display Medium</vt:lpstr>
      <vt:lpstr>Arial</vt:lpstr>
      <vt:lpstr>IntelOne Display Regular</vt:lpstr>
      <vt:lpstr>IntelOne Text</vt:lpstr>
      <vt:lpstr>Cambria Math</vt:lpstr>
      <vt:lpstr>IntelOne Display Light</vt:lpstr>
      <vt:lpstr>Intel Clear</vt:lpstr>
      <vt:lpstr>Calibri</vt:lpstr>
      <vt:lpstr>Intel-dark</vt:lpstr>
      <vt:lpstr>Enabling Multi-level Network Modeling in Structural Simulation Toolkit (SST) for Next-Generation HPC Network Design Space Exploration</vt:lpstr>
      <vt:lpstr>Outline</vt:lpstr>
      <vt:lpstr>Introduction</vt:lpstr>
      <vt:lpstr>Structural Simulation Toolkit (SST)</vt:lpstr>
      <vt:lpstr>SST: Infrastructure of Network Modeling</vt:lpstr>
      <vt:lpstr>SST: Modeling Multi-level Networks</vt:lpstr>
      <vt:lpstr>Experimental Setup</vt:lpstr>
      <vt:lpstr>Modeling Multi-level Networks: Two-level Network</vt:lpstr>
      <vt:lpstr>Simulation results: Allreduce</vt:lpstr>
      <vt:lpstr>Simulation results: Alltoall</vt:lpstr>
      <vt:lpstr>Simulation results: Allgather</vt:lpstr>
      <vt:lpstr>Simulation results: Halo2D</vt:lpstr>
      <vt:lpstr>Simulation results: Halo3D</vt:lpstr>
      <vt:lpstr>Simulation results: Sweep3D</vt:lpstr>
      <vt:lpstr>Conclusions and Future Work</vt:lpstr>
      <vt:lpstr>Legal Notices and Disclaimers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Killeen, Kristine</dc:creator>
  <cp:lastModifiedBy>Chenna, Sai Prabhakar Rao</cp:lastModifiedBy>
  <cp:revision>31</cp:revision>
  <dcterms:created xsi:type="dcterms:W3CDTF">2021-09-02T22:23:53Z</dcterms:created>
  <dcterms:modified xsi:type="dcterms:W3CDTF">2023-05-25T07:25:15Z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0x0101008A6CB3699155C24D87CFFD6FA3B8099D</vt:lpwstr>
  </property>
  <property fmtid="{D5CDD505-2E9C-101B-9397-08002B2CF9AE}" pid="3" name="MediaServiceImageTags">
    <vt:lpwstr/>
  </property>
</Properties>
</file>