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147308824" r:id="rId2"/>
    <p:sldId id="2147308834" r:id="rId3"/>
    <p:sldId id="2147308768" r:id="rId4"/>
    <p:sldId id="2147308465" r:id="rId5"/>
    <p:sldId id="2147308841" r:id="rId6"/>
    <p:sldId id="2147308831" r:id="rId7"/>
    <p:sldId id="2147308835" r:id="rId8"/>
    <p:sldId id="2147308843" r:id="rId9"/>
    <p:sldId id="2147308844" r:id="rId10"/>
    <p:sldId id="2147308840" r:id="rId11"/>
    <p:sldId id="2147308839" r:id="rId12"/>
    <p:sldId id="2147308833" r:id="rId13"/>
    <p:sldId id="2147308830" r:id="rId14"/>
    <p:sldId id="256" r:id="rId15"/>
    <p:sldId id="257" r:id="rId16"/>
    <p:sldId id="2147308842" r:id="rId17"/>
    <p:sldId id="2147308828" r:id="rId18"/>
    <p:sldId id="2147308838" r:id="rId19"/>
    <p:sldId id="21473088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839609-281D-69DC-7D13-E63A127314C3}" name="Lynam, Ben" initials="LB" userId="S::blynam@cornelisnetworks.com::a108dd90-d41d-4621-ac8e-4ec0aca3d787" providerId="AD"/>
  <p188:author id="{47932386-8D19-BE14-C728-A29265940939}" name="Erwin, James" initials="EJ" userId="S::james.erwin@cornelisnetworks.com::8aa83c26-7c0c-4694-8007-527946e83513" providerId="AD"/>
  <p188:author id="{FCA451C5-7EB9-8C34-2C35-396273201BB4}" name="Swinburne, John" initials="SJ" userId="S::jswinburne@cornelisnetworks.com::54122899-28c9-4c68-8b86-87e463bc94c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84153-2308-438A-9098-53FED206D3AA}" v="6272" dt="2023-05-25T12:56:05.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63" autoAdjust="0"/>
  </p:normalViewPr>
  <p:slideViewPr>
    <p:cSldViewPr snapToGrid="0">
      <p:cViewPr varScale="1">
        <p:scale>
          <a:sx n="71" d="100"/>
          <a:sy n="71" d="100"/>
        </p:scale>
        <p:origin x="110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am, Ben" userId="S::blynam@cornelisnetworks.com::a108dd90-d41d-4621-ac8e-4ec0aca3d787" providerId="AD" clId="Web-{346C9409-4F5B-9E5A-0589-4918340EDEBF}"/>
    <pc:docChg chg="mod">
      <pc:chgData name="Lynam, Ben" userId="S::blynam@cornelisnetworks.com::a108dd90-d41d-4621-ac8e-4ec0aca3d787" providerId="AD" clId="Web-{346C9409-4F5B-9E5A-0589-4918340EDEBF}" dt="2023-05-19T17:29:10.913" v="1"/>
      <pc:docMkLst>
        <pc:docMk/>
      </pc:docMkLst>
      <pc:sldChg chg="addCm">
        <pc:chgData name="Lynam, Ben" userId="S::blynam@cornelisnetworks.com::a108dd90-d41d-4621-ac8e-4ec0aca3d787" providerId="AD" clId="Web-{346C9409-4F5B-9E5A-0589-4918340EDEBF}" dt="2023-05-19T17:29:10.913" v="1"/>
        <pc:sldMkLst>
          <pc:docMk/>
          <pc:sldMk cId="707651250" sldId="2147308841"/>
        </pc:sldMkLst>
        <pc:extLst>
          <p:ext xmlns:p="http://schemas.openxmlformats.org/presentationml/2006/main" uri="{D6D511B9-2390-475A-947B-AFAB55BFBCF1}">
            <pc226:cmChg xmlns:pc226="http://schemas.microsoft.com/office/powerpoint/2022/06/main/command" chg="add">
              <pc226:chgData name="Lynam, Ben" userId="S::blynam@cornelisnetworks.com::a108dd90-d41d-4621-ac8e-4ec0aca3d787" providerId="AD" clId="Web-{346C9409-4F5B-9E5A-0589-4918340EDEBF}" dt="2023-05-19T17:29:10.913" v="1"/>
              <pc2:cmMkLst xmlns:pc2="http://schemas.microsoft.com/office/powerpoint/2019/9/main/command">
                <pc:docMk/>
                <pc:sldMk cId="707651250" sldId="2147308841"/>
                <pc2:cmMk id="{E32FDD67-B246-4C77-96C3-AD9420EA1F4B}"/>
              </pc2:cmMkLst>
            </pc226:cmChg>
          </p:ext>
        </pc:extLst>
      </pc:sldChg>
    </pc:docChg>
  </pc:docChgLst>
  <pc:docChgLst>
    <pc:chgData name="Erwin, James" userId="8aa83c26-7c0c-4694-8007-527946e83513" providerId="ADAL" clId="{E3783921-3EA9-4743-A434-F2722B61AA01}"/>
    <pc:docChg chg="custSel addSld delSld modSld">
      <pc:chgData name="Erwin, James" userId="8aa83c26-7c0c-4694-8007-527946e83513" providerId="ADAL" clId="{E3783921-3EA9-4743-A434-F2722B61AA01}" dt="2023-05-23T17:38:48.205" v="2009"/>
      <pc:docMkLst>
        <pc:docMk/>
      </pc:docMkLst>
      <pc:sldChg chg="addSp delSp modSp add del mod modCm modNotesTx">
        <pc:chgData name="Erwin, James" userId="8aa83c26-7c0c-4694-8007-527946e83513" providerId="ADAL" clId="{E3783921-3EA9-4743-A434-F2722B61AA01}" dt="2023-05-19T16:01:51.562" v="2004"/>
        <pc:sldMkLst>
          <pc:docMk/>
          <pc:sldMk cId="1339831725" sldId="256"/>
        </pc:sldMkLst>
        <pc:spChg chg="add mod">
          <ac:chgData name="Erwin, James" userId="8aa83c26-7c0c-4694-8007-527946e83513" providerId="ADAL" clId="{E3783921-3EA9-4743-A434-F2722B61AA01}" dt="2023-05-18T21:06:49.081" v="1073" actId="1076"/>
          <ac:spMkLst>
            <pc:docMk/>
            <pc:sldMk cId="1339831725" sldId="256"/>
            <ac:spMk id="2" creationId="{4A6F9189-1262-94F3-4909-627DA09CE6D8}"/>
          </ac:spMkLst>
        </pc:spChg>
        <pc:spChg chg="add mod">
          <ac:chgData name="Erwin, James" userId="8aa83c26-7c0c-4694-8007-527946e83513" providerId="ADAL" clId="{E3783921-3EA9-4743-A434-F2722B61AA01}" dt="2023-05-19T15:20:48.931" v="1913" actId="1076"/>
          <ac:spMkLst>
            <pc:docMk/>
            <pc:sldMk cId="1339831725" sldId="256"/>
            <ac:spMk id="3" creationId="{C52A8B0B-1CE6-CA27-C150-506E97F9ECC9}"/>
          </ac:spMkLst>
        </pc:spChg>
        <pc:spChg chg="mod">
          <ac:chgData name="Erwin, James" userId="8aa83c26-7c0c-4694-8007-527946e83513" providerId="ADAL" clId="{E3783921-3EA9-4743-A434-F2722B61AA01}" dt="2023-05-18T03:40:33.685" v="70" actId="27636"/>
          <ac:spMkLst>
            <pc:docMk/>
            <pc:sldMk cId="1339831725" sldId="256"/>
            <ac:spMk id="6" creationId="{D542289C-E9A9-8332-E27B-430FDF06A7C5}"/>
          </ac:spMkLst>
        </pc:spChg>
        <pc:spChg chg="del mod">
          <ac:chgData name="Erwin, James" userId="8aa83c26-7c0c-4694-8007-527946e83513" providerId="ADAL" clId="{E3783921-3EA9-4743-A434-F2722B61AA01}" dt="2023-05-19T14:57:06.788" v="1758"/>
          <ac:spMkLst>
            <pc:docMk/>
            <pc:sldMk cId="1339831725" sldId="256"/>
            <ac:spMk id="31" creationId="{3B81991E-A6EE-02FA-D121-DCE401905CE8}"/>
          </ac:spMkLst>
        </pc:spChg>
        <pc:spChg chg="del mod">
          <ac:chgData name="Erwin, James" userId="8aa83c26-7c0c-4694-8007-527946e83513" providerId="ADAL" clId="{E3783921-3EA9-4743-A434-F2722B61AA01}" dt="2023-05-19T14:57:06.789" v="1760"/>
          <ac:spMkLst>
            <pc:docMk/>
            <pc:sldMk cId="1339831725" sldId="256"/>
            <ac:spMk id="33" creationId="{D68DF67B-D8F1-28AE-117A-B2107C51AD42}"/>
          </ac:spMkLst>
        </pc:spChg>
        <pc:extLst>
          <p:ext xmlns:p="http://schemas.openxmlformats.org/presentationml/2006/main" uri="{D6D511B9-2390-475A-947B-AFAB55BFBCF1}">
            <pc226:cmChg xmlns:pc226="http://schemas.microsoft.com/office/powerpoint/2022/06/main/command" chg="">
              <pc226:chgData name="Erwin, James" userId="8aa83c26-7c0c-4694-8007-527946e83513" providerId="ADAL" clId="{E3783921-3EA9-4743-A434-F2722B61AA01}" dt="2023-05-19T16:01:51.562" v="2004"/>
              <pc2:cmMkLst xmlns:pc2="http://schemas.microsoft.com/office/powerpoint/2019/9/main/command">
                <pc:docMk/>
                <pc:sldMk cId="1339831725" sldId="256"/>
                <pc2:cmMk id="{26F0988C-E4FD-4F84-95F8-5C429BB7910E}"/>
              </pc2:cmMkLst>
              <pc226:cmRplyChg chg="add">
                <pc226:chgData name="Erwin, James" userId="8aa83c26-7c0c-4694-8007-527946e83513" providerId="ADAL" clId="{E3783921-3EA9-4743-A434-F2722B61AA01}" dt="2023-05-19T16:01:51.562" v="2004"/>
                <pc2:cmRplyMkLst xmlns:pc2="http://schemas.microsoft.com/office/powerpoint/2019/9/main/command">
                  <pc:docMk/>
                  <pc:sldMk cId="1339831725" sldId="256"/>
                  <pc2:cmMk id="{26F0988C-E4FD-4F84-95F8-5C429BB7910E}"/>
                  <pc2:cmRplyMk id="{12A51D70-FD25-467E-A5BC-9F640C019677}"/>
                </pc2:cmRplyMkLst>
              </pc226:cmRplyChg>
            </pc226:cmChg>
          </p:ext>
        </pc:extLst>
      </pc:sldChg>
      <pc:sldChg chg="addSp delSp modSp add del mod modCm modNotesTx">
        <pc:chgData name="Erwin, James" userId="8aa83c26-7c0c-4694-8007-527946e83513" providerId="ADAL" clId="{E3783921-3EA9-4743-A434-F2722B61AA01}" dt="2023-05-19T15:29:35.489" v="2003"/>
        <pc:sldMkLst>
          <pc:docMk/>
          <pc:sldMk cId="1281977910" sldId="257"/>
        </pc:sldMkLst>
        <pc:spChg chg="add mod">
          <ac:chgData name="Erwin, James" userId="8aa83c26-7c0c-4694-8007-527946e83513" providerId="ADAL" clId="{E3783921-3EA9-4743-A434-F2722B61AA01}" dt="2023-05-18T21:06:56.678" v="1075" actId="1076"/>
          <ac:spMkLst>
            <pc:docMk/>
            <pc:sldMk cId="1281977910" sldId="257"/>
            <ac:spMk id="2" creationId="{24A58E75-513C-74FD-B65F-D605DEC3868C}"/>
          </ac:spMkLst>
        </pc:spChg>
        <pc:spChg chg="add mod">
          <ac:chgData name="Erwin, James" userId="8aa83c26-7c0c-4694-8007-527946e83513" providerId="ADAL" clId="{E3783921-3EA9-4743-A434-F2722B61AA01}" dt="2023-05-19T15:23:25.775" v="2002" actId="20577"/>
          <ac:spMkLst>
            <pc:docMk/>
            <pc:sldMk cId="1281977910" sldId="257"/>
            <ac:spMk id="4" creationId="{562CDF07-F344-F956-271B-5BCC01440086}"/>
          </ac:spMkLst>
        </pc:spChg>
        <pc:spChg chg="mod">
          <ac:chgData name="Erwin, James" userId="8aa83c26-7c0c-4694-8007-527946e83513" providerId="ADAL" clId="{E3783921-3EA9-4743-A434-F2722B61AA01}" dt="2023-05-18T03:40:33.748" v="71" actId="27636"/>
          <ac:spMkLst>
            <pc:docMk/>
            <pc:sldMk cId="1281977910" sldId="257"/>
            <ac:spMk id="6" creationId="{D542289C-E9A9-8332-E27B-430FDF06A7C5}"/>
          </ac:spMkLst>
        </pc:spChg>
        <pc:spChg chg="del mod">
          <ac:chgData name="Erwin, James" userId="8aa83c26-7c0c-4694-8007-527946e83513" providerId="ADAL" clId="{E3783921-3EA9-4743-A434-F2722B61AA01}" dt="2023-05-18T21:05:37.203" v="1027"/>
          <ac:spMkLst>
            <pc:docMk/>
            <pc:sldMk cId="1281977910" sldId="257"/>
            <ac:spMk id="7" creationId="{E69B0E30-CFF8-1B53-C987-0D1EC03A72B3}"/>
          </ac:spMkLst>
        </pc:spChg>
        <pc:spChg chg="add mod">
          <ac:chgData name="Erwin, James" userId="8aa83c26-7c0c-4694-8007-527946e83513" providerId="ADAL" clId="{E3783921-3EA9-4743-A434-F2722B61AA01}" dt="2023-05-19T14:57:32.305" v="1764" actId="1076"/>
          <ac:spMkLst>
            <pc:docMk/>
            <pc:sldMk cId="1281977910" sldId="257"/>
            <ac:spMk id="11" creationId="{39577A94-7B89-EB68-8343-30D9D56CAFEE}"/>
          </ac:spMkLst>
        </pc:spChg>
        <pc:spChg chg="add mod">
          <ac:chgData name="Erwin, James" userId="8aa83c26-7c0c-4694-8007-527946e83513" providerId="ADAL" clId="{E3783921-3EA9-4743-A434-F2722B61AA01}" dt="2023-05-19T14:57:37.877" v="1766" actId="1076"/>
          <ac:spMkLst>
            <pc:docMk/>
            <pc:sldMk cId="1281977910" sldId="257"/>
            <ac:spMk id="12" creationId="{0F1E2021-F955-EBC4-ABA6-7FFD23D9DF49}"/>
          </ac:spMkLst>
        </pc:spChg>
        <pc:spChg chg="del mod">
          <ac:chgData name="Erwin, James" userId="8aa83c26-7c0c-4694-8007-527946e83513" providerId="ADAL" clId="{E3783921-3EA9-4743-A434-F2722B61AA01}" dt="2023-05-18T21:05:37.204" v="1029"/>
          <ac:spMkLst>
            <pc:docMk/>
            <pc:sldMk cId="1281977910" sldId="257"/>
            <ac:spMk id="15" creationId="{42DD3426-EB20-E741-54F8-059C0743BF20}"/>
          </ac:spMkLst>
        </pc:spChg>
        <pc:extLst>
          <p:ext xmlns:p="http://schemas.openxmlformats.org/presentationml/2006/main" uri="{D6D511B9-2390-475A-947B-AFAB55BFBCF1}">
            <pc226:cmChg xmlns:pc226="http://schemas.microsoft.com/office/powerpoint/2022/06/main/command" chg="">
              <pc226:chgData name="Erwin, James" userId="8aa83c26-7c0c-4694-8007-527946e83513" providerId="ADAL" clId="{E3783921-3EA9-4743-A434-F2722B61AA01}" dt="2023-05-19T15:29:35.489" v="2003"/>
              <pc2:cmMkLst xmlns:pc2="http://schemas.microsoft.com/office/powerpoint/2019/9/main/command">
                <pc:docMk/>
                <pc:sldMk cId="1281977910" sldId="257"/>
                <pc2:cmMk id="{B183BFC4-463E-4402-90F2-DAC639654A38}"/>
              </pc2:cmMkLst>
              <pc226:cmRplyChg chg="add">
                <pc226:chgData name="Erwin, James" userId="8aa83c26-7c0c-4694-8007-527946e83513" providerId="ADAL" clId="{E3783921-3EA9-4743-A434-F2722B61AA01}" dt="2023-05-19T15:29:35.489" v="2003"/>
                <pc2:cmRplyMkLst xmlns:pc2="http://schemas.microsoft.com/office/powerpoint/2019/9/main/command">
                  <pc:docMk/>
                  <pc:sldMk cId="1281977910" sldId="257"/>
                  <pc2:cmMk id="{B183BFC4-463E-4402-90F2-DAC639654A38}"/>
                  <pc2:cmRplyMk id="{FD4A2E9B-EF64-47D6-9E59-08E9EEF290DB}"/>
                </pc2:cmRplyMkLst>
              </pc226:cmRplyChg>
            </pc226:cmChg>
          </p:ext>
        </pc:extLst>
      </pc:sldChg>
      <pc:sldChg chg="addCm modCm">
        <pc:chgData name="Erwin, James" userId="8aa83c26-7c0c-4694-8007-527946e83513" providerId="ADAL" clId="{E3783921-3EA9-4743-A434-F2722B61AA01}" dt="2023-05-19T13:50:46.467" v="1683"/>
        <pc:sldMkLst>
          <pc:docMk/>
          <pc:sldMk cId="3512971091" sldId="2147308768"/>
        </pc:sldMkLst>
        <pc:extLst>
          <p:ext xmlns:p="http://schemas.openxmlformats.org/presentationml/2006/main" uri="{D6D511B9-2390-475A-947B-AFAB55BFBCF1}">
            <pc226:cmChg xmlns:pc226="http://schemas.microsoft.com/office/powerpoint/2022/06/main/command" chg="add">
              <pc226:chgData name="Erwin, James" userId="8aa83c26-7c0c-4694-8007-527946e83513" providerId="ADAL" clId="{E3783921-3EA9-4743-A434-F2722B61AA01}" dt="2023-05-19T13:50:46.467" v="1683"/>
              <pc2:cmMkLst xmlns:pc2="http://schemas.microsoft.com/office/powerpoint/2019/9/main/command">
                <pc:docMk/>
                <pc:sldMk cId="3512971091" sldId="2147308768"/>
                <pc2:cmMk id="{2AD15E3F-0C07-4580-8F3D-10CDC67A92C1}"/>
              </pc2:cmMkLst>
              <pc226:cmRplyChg chg="add">
                <pc226:chgData name="Erwin, James" userId="8aa83c26-7c0c-4694-8007-527946e83513" providerId="ADAL" clId="{E3783921-3EA9-4743-A434-F2722B61AA01}" dt="2023-05-19T13:17:55.634" v="1429"/>
                <pc2:cmRplyMkLst xmlns:pc2="http://schemas.microsoft.com/office/powerpoint/2019/9/main/command">
                  <pc:docMk/>
                  <pc:sldMk cId="3512971091" sldId="2147308768"/>
                  <pc2:cmMk id="{2AD15E3F-0C07-4580-8F3D-10CDC67A92C1}"/>
                  <pc2:cmRplyMk id="{3608A657-2A0A-4499-B08C-E33428C1183C}"/>
                </pc2:cmRplyMkLst>
              </pc226:cmRplyChg>
              <pc226:cmRplyChg chg="add">
                <pc226:chgData name="Erwin, James" userId="8aa83c26-7c0c-4694-8007-527946e83513" providerId="ADAL" clId="{E3783921-3EA9-4743-A434-F2722B61AA01}" dt="2023-05-19T13:50:46.467" v="1683"/>
                <pc2:cmRplyMkLst xmlns:pc2="http://schemas.microsoft.com/office/powerpoint/2019/9/main/command">
                  <pc:docMk/>
                  <pc:sldMk cId="3512971091" sldId="2147308768"/>
                  <pc2:cmMk id="{2AD15E3F-0C07-4580-8F3D-10CDC67A92C1}"/>
                  <pc2:cmRplyMk id="{371FDD60-F0B2-446F-A1DD-65716B50E23A}"/>
                </pc2:cmRplyMkLst>
              </pc226:cmRplyChg>
            </pc226:cmChg>
          </p:ext>
        </pc:extLst>
      </pc:sldChg>
      <pc:sldChg chg="modSp">
        <pc:chgData name="Erwin, James" userId="8aa83c26-7c0c-4694-8007-527946e83513" providerId="ADAL" clId="{E3783921-3EA9-4743-A434-F2722B61AA01}" dt="2023-05-19T14:41:47.577" v="1689" actId="20577"/>
        <pc:sldMkLst>
          <pc:docMk/>
          <pc:sldMk cId="1378190980" sldId="2147308826"/>
        </pc:sldMkLst>
        <pc:graphicFrameChg chg="mod">
          <ac:chgData name="Erwin, James" userId="8aa83c26-7c0c-4694-8007-527946e83513" providerId="ADAL" clId="{E3783921-3EA9-4743-A434-F2722B61AA01}" dt="2023-05-19T14:41:47.577" v="1689" actId="20577"/>
          <ac:graphicFrameMkLst>
            <pc:docMk/>
            <pc:sldMk cId="1378190980" sldId="2147308826"/>
            <ac:graphicFrameMk id="7" creationId="{AABFE623-86A3-0B1A-AD6A-D5E83C1988A4}"/>
          </ac:graphicFrameMkLst>
        </pc:graphicFrameChg>
      </pc:sldChg>
      <pc:sldChg chg="addSp modSp mod">
        <pc:chgData name="Erwin, James" userId="8aa83c26-7c0c-4694-8007-527946e83513" providerId="ADAL" clId="{E3783921-3EA9-4743-A434-F2722B61AA01}" dt="2023-05-19T15:09:19.906" v="1785" actId="207"/>
        <pc:sldMkLst>
          <pc:docMk/>
          <pc:sldMk cId="2014013869" sldId="2147308828"/>
        </pc:sldMkLst>
        <pc:spChg chg="mod">
          <ac:chgData name="Erwin, James" userId="8aa83c26-7c0c-4694-8007-527946e83513" providerId="ADAL" clId="{E3783921-3EA9-4743-A434-F2722B61AA01}" dt="2023-05-18T20:56:58.676" v="999" actId="20577"/>
          <ac:spMkLst>
            <pc:docMk/>
            <pc:sldMk cId="2014013869" sldId="2147308828"/>
            <ac:spMk id="2" creationId="{C6BA1A17-E6A0-CEF2-2062-AB97EF94F3F3}"/>
          </ac:spMkLst>
        </pc:spChg>
        <pc:spChg chg="mod">
          <ac:chgData name="Erwin, James" userId="8aa83c26-7c0c-4694-8007-527946e83513" providerId="ADAL" clId="{E3783921-3EA9-4743-A434-F2722B61AA01}" dt="2023-05-19T15:05:00.745" v="1775" actId="1076"/>
          <ac:spMkLst>
            <pc:docMk/>
            <pc:sldMk cId="2014013869" sldId="2147308828"/>
            <ac:spMk id="3" creationId="{21D0DF68-C0D2-73DF-B638-EA48E9F52B1B}"/>
          </ac:spMkLst>
        </pc:spChg>
        <pc:graphicFrameChg chg="add mod">
          <ac:chgData name="Erwin, James" userId="8aa83c26-7c0c-4694-8007-527946e83513" providerId="ADAL" clId="{E3783921-3EA9-4743-A434-F2722B61AA01}" dt="2023-05-19T15:09:19.906" v="1785" actId="207"/>
          <ac:graphicFrameMkLst>
            <pc:docMk/>
            <pc:sldMk cId="2014013869" sldId="2147308828"/>
            <ac:graphicFrameMk id="7" creationId="{537D273E-88C9-DCC5-2587-B05E3399A6CC}"/>
          </ac:graphicFrameMkLst>
        </pc:graphicFrameChg>
      </pc:sldChg>
      <pc:sldChg chg="addSp delSp modSp mod addCm">
        <pc:chgData name="Erwin, James" userId="8aa83c26-7c0c-4694-8007-527946e83513" providerId="ADAL" clId="{E3783921-3EA9-4743-A434-F2722B61AA01}" dt="2023-05-19T12:28:50.836" v="1428"/>
        <pc:sldMkLst>
          <pc:docMk/>
          <pc:sldMk cId="1745481559" sldId="2147308830"/>
        </pc:sldMkLst>
        <pc:spChg chg="add del mod">
          <ac:chgData name="Erwin, James" userId="8aa83c26-7c0c-4694-8007-527946e83513" providerId="ADAL" clId="{E3783921-3EA9-4743-A434-F2722B61AA01}" dt="2023-05-18T21:06:43.864" v="1071" actId="21"/>
          <ac:spMkLst>
            <pc:docMk/>
            <pc:sldMk cId="1745481559" sldId="2147308830"/>
            <ac:spMk id="11" creationId="{737608AB-DAF6-7051-A3E7-F35F80297E71}"/>
          </ac:spMkLst>
        </pc:spChg>
        <pc:graphicFrameChg chg="add del mod">
          <ac:chgData name="Erwin, James" userId="8aa83c26-7c0c-4694-8007-527946e83513" providerId="ADAL" clId="{E3783921-3EA9-4743-A434-F2722B61AA01}" dt="2023-05-18T03:37:34.165" v="10" actId="478"/>
          <ac:graphicFrameMkLst>
            <pc:docMk/>
            <pc:sldMk cId="1745481559" sldId="2147308830"/>
            <ac:graphicFrameMk id="7" creationId="{81AF823A-9DCB-337E-0422-1D8726DA12F7}"/>
          </ac:graphicFrameMkLst>
        </pc:graphicFrameChg>
        <pc:graphicFrameChg chg="add mod">
          <ac:chgData name="Erwin, James" userId="8aa83c26-7c0c-4694-8007-527946e83513" providerId="ADAL" clId="{E3783921-3EA9-4743-A434-F2722B61AA01}" dt="2023-05-19T12:28:50.836" v="1428"/>
          <ac:graphicFrameMkLst>
            <pc:docMk/>
            <pc:sldMk cId="1745481559" sldId="2147308830"/>
            <ac:graphicFrameMk id="10" creationId="{B7B67DB4-CE49-4602-5435-65CF890D31C0}"/>
          </ac:graphicFrameMkLst>
        </pc:graphicFrameChg>
        <pc:extLst>
          <p:ext xmlns:p="http://schemas.openxmlformats.org/presentationml/2006/main" uri="{D6D511B9-2390-475A-947B-AFAB55BFBCF1}">
            <pc226:cmChg xmlns:pc226="http://schemas.microsoft.com/office/powerpoint/2022/06/main/command" chg="add">
              <pc226:chgData name="Erwin, James" userId="8aa83c26-7c0c-4694-8007-527946e83513" providerId="ADAL" clId="{E3783921-3EA9-4743-A434-F2722B61AA01}" dt="2023-05-19T12:26:03.125" v="1336"/>
              <pc2:cmMkLst xmlns:pc2="http://schemas.microsoft.com/office/powerpoint/2019/9/main/command">
                <pc:docMk/>
                <pc:sldMk cId="1745481559" sldId="2147308830"/>
                <pc2:cmMk id="{5AD1197B-F507-431A-AF13-72CE0F0B3C21}"/>
              </pc2:cmMkLst>
            </pc226:cmChg>
          </p:ext>
        </pc:extLst>
      </pc:sldChg>
      <pc:sldChg chg="addSp modSp mod">
        <pc:chgData name="Erwin, James" userId="8aa83c26-7c0c-4694-8007-527946e83513" providerId="ADAL" clId="{E3783921-3EA9-4743-A434-F2722B61AA01}" dt="2023-05-18T03:42:49.915" v="306" actId="1076"/>
        <pc:sldMkLst>
          <pc:docMk/>
          <pc:sldMk cId="2743582994" sldId="2147308832"/>
        </pc:sldMkLst>
        <pc:spChg chg="add mod">
          <ac:chgData name="Erwin, James" userId="8aa83c26-7c0c-4694-8007-527946e83513" providerId="ADAL" clId="{E3783921-3EA9-4743-A434-F2722B61AA01}" dt="2023-05-18T03:42:49.915" v="306" actId="1076"/>
          <ac:spMkLst>
            <pc:docMk/>
            <pc:sldMk cId="2743582994" sldId="2147308832"/>
            <ac:spMk id="3" creationId="{8DA0C3B6-2E16-7C85-7A1E-E14D8371295D}"/>
          </ac:spMkLst>
        </pc:spChg>
      </pc:sldChg>
      <pc:sldChg chg="modSp">
        <pc:chgData name="Erwin, James" userId="8aa83c26-7c0c-4694-8007-527946e83513" providerId="ADAL" clId="{E3783921-3EA9-4743-A434-F2722B61AA01}" dt="2023-05-19T14:50:02.702" v="1752"/>
        <pc:sldMkLst>
          <pc:docMk/>
          <pc:sldMk cId="2124056182" sldId="2147308833"/>
        </pc:sldMkLst>
        <pc:graphicFrameChg chg="mod">
          <ac:chgData name="Erwin, James" userId="8aa83c26-7c0c-4694-8007-527946e83513" providerId="ADAL" clId="{E3783921-3EA9-4743-A434-F2722B61AA01}" dt="2023-05-19T14:50:02.702" v="1752"/>
          <ac:graphicFrameMkLst>
            <pc:docMk/>
            <pc:sldMk cId="2124056182" sldId="2147308833"/>
            <ac:graphicFrameMk id="5" creationId="{086EE91A-6245-5CDE-6C94-57FE87109C10}"/>
          </ac:graphicFrameMkLst>
        </pc:graphicFrameChg>
      </pc:sldChg>
      <pc:sldChg chg="modSp mod addCm modCm">
        <pc:chgData name="Erwin, James" userId="8aa83c26-7c0c-4694-8007-527946e83513" providerId="ADAL" clId="{E3783921-3EA9-4743-A434-F2722B61AA01}" dt="2023-05-17T11:12:53.811" v="7"/>
        <pc:sldMkLst>
          <pc:docMk/>
          <pc:sldMk cId="2546936042" sldId="2147308835"/>
        </pc:sldMkLst>
        <pc:spChg chg="mod">
          <ac:chgData name="Erwin, James" userId="8aa83c26-7c0c-4694-8007-527946e83513" providerId="ADAL" clId="{E3783921-3EA9-4743-A434-F2722B61AA01}" dt="2023-05-17T10:51:26.166" v="4" actId="13926"/>
          <ac:spMkLst>
            <pc:docMk/>
            <pc:sldMk cId="2546936042" sldId="2147308835"/>
            <ac:spMk id="5" creationId="{376DEB63-8355-DCC9-EA66-959E945CFC2A}"/>
          </ac:spMkLst>
        </pc:spChg>
        <pc:extLst>
          <p:ext xmlns:p="http://schemas.openxmlformats.org/presentationml/2006/main" uri="{D6D511B9-2390-475A-947B-AFAB55BFBCF1}">
            <pc226:cmChg xmlns:pc226="http://schemas.microsoft.com/office/powerpoint/2022/06/main/command" chg="add">
              <pc226:chgData name="Erwin, James" userId="8aa83c26-7c0c-4694-8007-527946e83513" providerId="ADAL" clId="{E3783921-3EA9-4743-A434-F2722B61AA01}" dt="2023-05-17T10:52:00.825" v="6"/>
              <pc2:cmMkLst xmlns:pc2="http://schemas.microsoft.com/office/powerpoint/2019/9/main/command">
                <pc:docMk/>
                <pc:sldMk cId="2546936042" sldId="2147308835"/>
                <pc2:cmMk id="{C1911161-18A0-4D0C-9A95-CD77034CF33A}"/>
              </pc2:cmMkLst>
            </pc226:cmChg>
            <pc226:cmChg xmlns:pc226="http://schemas.microsoft.com/office/powerpoint/2022/06/main/command" chg="add mod">
              <pc226:chgData name="Erwin, James" userId="8aa83c26-7c0c-4694-8007-527946e83513" providerId="ADAL" clId="{E3783921-3EA9-4743-A434-F2722B61AA01}" dt="2023-05-17T11:12:53.811" v="7"/>
              <pc2:cmMkLst xmlns:pc2="http://schemas.microsoft.com/office/powerpoint/2019/9/main/command">
                <pc:docMk/>
                <pc:sldMk cId="2546936042" sldId="2147308835"/>
                <pc2:cmMk id="{DD2338B6-63B4-4173-B597-BB2CCD4D6554}"/>
              </pc2:cmMkLst>
              <pc226:cmRplyChg chg="add">
                <pc226:chgData name="Erwin, James" userId="8aa83c26-7c0c-4694-8007-527946e83513" providerId="ADAL" clId="{E3783921-3EA9-4743-A434-F2722B61AA01}" dt="2023-05-17T11:12:53.811" v="7"/>
                <pc2:cmRplyMkLst xmlns:pc2="http://schemas.microsoft.com/office/powerpoint/2019/9/main/command">
                  <pc:docMk/>
                  <pc:sldMk cId="2546936042" sldId="2147308835"/>
                  <pc2:cmMk id="{DD2338B6-63B4-4173-B597-BB2CCD4D6554}"/>
                  <pc2:cmRplyMk id="{75FA3168-7C95-4366-B6E3-BB694E8D5910}"/>
                </pc2:cmRplyMkLst>
              </pc226:cmRplyChg>
            </pc226:cmChg>
          </p:ext>
        </pc:extLst>
      </pc:sldChg>
      <pc:sldChg chg="addSp delSp modSp add mod addCm">
        <pc:chgData name="Erwin, James" userId="8aa83c26-7c0c-4694-8007-527946e83513" providerId="ADAL" clId="{E3783921-3EA9-4743-A434-F2722B61AA01}" dt="2023-05-23T17:38:48.205" v="2009"/>
        <pc:sldMkLst>
          <pc:docMk/>
          <pc:sldMk cId="2108780847" sldId="2147308838"/>
        </pc:sldMkLst>
        <pc:spChg chg="mod">
          <ac:chgData name="Erwin, James" userId="8aa83c26-7c0c-4694-8007-527946e83513" providerId="ADAL" clId="{E3783921-3EA9-4743-A434-F2722B61AA01}" dt="2023-05-18T03:53:08.894" v="369" actId="20577"/>
          <ac:spMkLst>
            <pc:docMk/>
            <pc:sldMk cId="2108780847" sldId="2147308838"/>
            <ac:spMk id="2" creationId="{C6BA1A17-E6A0-CEF2-2062-AB97EF94F3F3}"/>
          </ac:spMkLst>
        </pc:spChg>
        <pc:spChg chg="del">
          <ac:chgData name="Erwin, James" userId="8aa83c26-7c0c-4694-8007-527946e83513" providerId="ADAL" clId="{E3783921-3EA9-4743-A434-F2722B61AA01}" dt="2023-05-18T03:53:12.248" v="370" actId="478"/>
          <ac:spMkLst>
            <pc:docMk/>
            <pc:sldMk cId="2108780847" sldId="2147308838"/>
            <ac:spMk id="5" creationId="{5EE520B5-0C5B-6F77-F568-58311F7CBF64}"/>
          </ac:spMkLst>
        </pc:spChg>
        <pc:spChg chg="add mod">
          <ac:chgData name="Erwin, James" userId="8aa83c26-7c0c-4694-8007-527946e83513" providerId="ADAL" clId="{E3783921-3EA9-4743-A434-F2722B61AA01}" dt="2023-05-18T20:56:38.475" v="992" actId="20577"/>
          <ac:spMkLst>
            <pc:docMk/>
            <pc:sldMk cId="2108780847" sldId="2147308838"/>
            <ac:spMk id="7" creationId="{998C75DD-4A28-AD22-3573-D305CBB02201}"/>
          </ac:spMkLst>
        </pc:spChg>
        <pc:spChg chg="add mod">
          <ac:chgData name="Erwin, James" userId="8aa83c26-7c0c-4694-8007-527946e83513" providerId="ADAL" clId="{E3783921-3EA9-4743-A434-F2722B61AA01}" dt="2023-05-18T20:54:02.127" v="691" actId="207"/>
          <ac:spMkLst>
            <pc:docMk/>
            <pc:sldMk cId="2108780847" sldId="2147308838"/>
            <ac:spMk id="9" creationId="{04C51AD1-BFE5-3EBD-17FF-96292AB16809}"/>
          </ac:spMkLst>
        </pc:spChg>
        <pc:spChg chg="add mod">
          <ac:chgData name="Erwin, James" userId="8aa83c26-7c0c-4694-8007-527946e83513" providerId="ADAL" clId="{E3783921-3EA9-4743-A434-F2722B61AA01}" dt="2023-05-18T20:53:57.655" v="689" actId="1076"/>
          <ac:spMkLst>
            <pc:docMk/>
            <pc:sldMk cId="2108780847" sldId="2147308838"/>
            <ac:spMk id="11" creationId="{492456B3-7324-0BA0-2DBF-79108D474906}"/>
          </ac:spMkLst>
        </pc:spChg>
        <pc:graphicFrameChg chg="add mod">
          <ac:chgData name="Erwin, James" userId="8aa83c26-7c0c-4694-8007-527946e83513" providerId="ADAL" clId="{E3783921-3EA9-4743-A434-F2722B61AA01}" dt="2023-05-18T20:53:10.270" v="677" actId="20577"/>
          <ac:graphicFrameMkLst>
            <pc:docMk/>
            <pc:sldMk cId="2108780847" sldId="2147308838"/>
            <ac:graphicFrameMk id="8" creationId="{0A330C9F-CE2B-8A38-245B-0D641DD67944}"/>
          </ac:graphicFrameMkLst>
        </pc:graphicFrameChg>
        <pc:graphicFrameChg chg="add mod">
          <ac:chgData name="Erwin, James" userId="8aa83c26-7c0c-4694-8007-527946e83513" providerId="ADAL" clId="{E3783921-3EA9-4743-A434-F2722B61AA01}" dt="2023-05-18T20:53:03.344" v="656" actId="20577"/>
          <ac:graphicFrameMkLst>
            <pc:docMk/>
            <pc:sldMk cId="2108780847" sldId="2147308838"/>
            <ac:graphicFrameMk id="10" creationId="{85AEC9A7-92F6-3784-012F-0773014E005E}"/>
          </ac:graphicFrameMkLst>
        </pc:graphicFrameChg>
        <pc:picChg chg="add del mod">
          <ac:chgData name="Erwin, James" userId="8aa83c26-7c0c-4694-8007-527946e83513" providerId="ADAL" clId="{E3783921-3EA9-4743-A434-F2722B61AA01}" dt="2023-05-18T20:50:03.320" v="598" actId="478"/>
          <ac:picMkLst>
            <pc:docMk/>
            <pc:sldMk cId="2108780847" sldId="2147308838"/>
            <ac:picMk id="6" creationId="{4C120E99-7A05-D2DB-75E0-368899E6A3C9}"/>
          </ac:picMkLst>
        </pc:picChg>
        <pc:cxnChg chg="add mod">
          <ac:chgData name="Erwin, James" userId="8aa83c26-7c0c-4694-8007-527946e83513" providerId="ADAL" clId="{E3783921-3EA9-4743-A434-F2722B61AA01}" dt="2023-05-18T20:54:42.351" v="697" actId="693"/>
          <ac:cxnSpMkLst>
            <pc:docMk/>
            <pc:sldMk cId="2108780847" sldId="2147308838"/>
            <ac:cxnSpMk id="13" creationId="{47866175-4094-1A3A-2D45-A9764FB62533}"/>
          </ac:cxnSpMkLst>
        </pc:cxnChg>
        <pc:cxnChg chg="add mod">
          <ac:chgData name="Erwin, James" userId="8aa83c26-7c0c-4694-8007-527946e83513" providerId="ADAL" clId="{E3783921-3EA9-4743-A434-F2722B61AA01}" dt="2023-05-18T20:54:58.727" v="712" actId="14100"/>
          <ac:cxnSpMkLst>
            <pc:docMk/>
            <pc:sldMk cId="2108780847" sldId="2147308838"/>
            <ac:cxnSpMk id="14" creationId="{1DC763CC-6E3D-1FD9-487B-2FF8B00DB554}"/>
          </ac:cxnSpMkLst>
        </pc:cxnChg>
        <pc:extLst>
          <p:ext xmlns:p="http://schemas.openxmlformats.org/presentationml/2006/main" uri="{D6D511B9-2390-475A-947B-AFAB55BFBCF1}">
            <pc226:cmChg xmlns:pc226="http://schemas.microsoft.com/office/powerpoint/2022/06/main/command" chg="add">
              <pc226:chgData name="Erwin, James" userId="8aa83c26-7c0c-4694-8007-527946e83513" providerId="ADAL" clId="{E3783921-3EA9-4743-A434-F2722B61AA01}" dt="2023-05-23T17:38:48.205" v="2009"/>
              <pc2:cmMkLst xmlns:pc2="http://schemas.microsoft.com/office/powerpoint/2019/9/main/command">
                <pc:docMk/>
                <pc:sldMk cId="2108780847" sldId="2147308838"/>
                <pc2:cmMk id="{022B7462-748A-4717-BD16-1D502AFDB81C}"/>
              </pc2:cmMkLst>
            </pc226:cmChg>
            <pc226:cmChg xmlns:pc226="http://schemas.microsoft.com/office/powerpoint/2022/06/main/command" chg="add">
              <pc226:chgData name="Erwin, James" userId="8aa83c26-7c0c-4694-8007-527946e83513" providerId="ADAL" clId="{E3783921-3EA9-4743-A434-F2722B61AA01}" dt="2023-05-18T21:04:59.236" v="1010"/>
              <pc2:cmMkLst xmlns:pc2="http://schemas.microsoft.com/office/powerpoint/2019/9/main/command">
                <pc:docMk/>
                <pc:sldMk cId="2108780847" sldId="2147308838"/>
                <pc2:cmMk id="{57C0DEC3-20AF-4745-AEB0-6270E8387AC6}"/>
              </pc2:cmMkLst>
            </pc226:cmChg>
          </p:ext>
        </pc:extLst>
      </pc:sldChg>
      <pc:sldChg chg="modSp mod">
        <pc:chgData name="Erwin, James" userId="8aa83c26-7c0c-4694-8007-527946e83513" providerId="ADAL" clId="{E3783921-3EA9-4743-A434-F2722B61AA01}" dt="2023-05-19T12:23:45.547" v="1317" actId="20577"/>
        <pc:sldMkLst>
          <pc:docMk/>
          <pc:sldMk cId="674183178" sldId="2147308839"/>
        </pc:sldMkLst>
        <pc:spChg chg="mod">
          <ac:chgData name="Erwin, James" userId="8aa83c26-7c0c-4694-8007-527946e83513" providerId="ADAL" clId="{E3783921-3EA9-4743-A434-F2722B61AA01}" dt="2023-05-19T12:23:45.547" v="1317" actId="20577"/>
          <ac:spMkLst>
            <pc:docMk/>
            <pc:sldMk cId="674183178" sldId="2147308839"/>
            <ac:spMk id="6" creationId="{6615BA68-EA26-099F-3A5B-CB91EBF0CFD4}"/>
          </ac:spMkLst>
        </pc:spChg>
      </pc:sldChg>
      <pc:sldChg chg="modSp mod addCm">
        <pc:chgData name="Erwin, James" userId="8aa83c26-7c0c-4694-8007-527946e83513" providerId="ADAL" clId="{E3783921-3EA9-4743-A434-F2722B61AA01}" dt="2023-05-19T14:44:19.021" v="1751" actId="20577"/>
        <pc:sldMkLst>
          <pc:docMk/>
          <pc:sldMk cId="3209337427" sldId="2147308840"/>
        </pc:sldMkLst>
        <pc:spChg chg="mod">
          <ac:chgData name="Erwin, James" userId="8aa83c26-7c0c-4694-8007-527946e83513" providerId="ADAL" clId="{E3783921-3EA9-4743-A434-F2722B61AA01}" dt="2023-05-19T14:44:06.826" v="1736" actId="20577"/>
          <ac:spMkLst>
            <pc:docMk/>
            <pc:sldMk cId="3209337427" sldId="2147308840"/>
            <ac:spMk id="12" creationId="{59A5D9F2-576C-FFF9-8B95-0A86F0830633}"/>
          </ac:spMkLst>
        </pc:spChg>
        <pc:spChg chg="mod">
          <ac:chgData name="Erwin, James" userId="8aa83c26-7c0c-4694-8007-527946e83513" providerId="ADAL" clId="{E3783921-3EA9-4743-A434-F2722B61AA01}" dt="2023-05-19T14:44:19.021" v="1751" actId="20577"/>
          <ac:spMkLst>
            <pc:docMk/>
            <pc:sldMk cId="3209337427" sldId="2147308840"/>
            <ac:spMk id="13" creationId="{12E07C41-739B-B843-1A1E-00C1CAA8F968}"/>
          </ac:spMkLst>
        </pc:spChg>
        <pc:cxnChg chg="mod">
          <ac:chgData name="Erwin, James" userId="8aa83c26-7c0c-4694-8007-527946e83513" providerId="ADAL" clId="{E3783921-3EA9-4743-A434-F2722B61AA01}" dt="2023-05-19T14:43:02.745" v="1708" actId="1035"/>
          <ac:cxnSpMkLst>
            <pc:docMk/>
            <pc:sldMk cId="3209337427" sldId="2147308840"/>
            <ac:cxnSpMk id="11" creationId="{48EE3EDF-BB3C-BC54-DEE8-ABE8FE64E13F}"/>
          </ac:cxnSpMkLst>
        </pc:cxnChg>
        <pc:extLst>
          <p:ext xmlns:p="http://schemas.openxmlformats.org/presentationml/2006/main" uri="{D6D511B9-2390-475A-947B-AFAB55BFBCF1}">
            <pc226:cmChg xmlns:pc226="http://schemas.microsoft.com/office/powerpoint/2022/06/main/command" chg="add">
              <pc226:chgData name="Erwin, James" userId="8aa83c26-7c0c-4694-8007-527946e83513" providerId="ADAL" clId="{E3783921-3EA9-4743-A434-F2722B61AA01}" dt="2023-05-19T12:23:32.733" v="1315"/>
              <pc2:cmMkLst xmlns:pc2="http://schemas.microsoft.com/office/powerpoint/2019/9/main/command">
                <pc:docMk/>
                <pc:sldMk cId="3209337427" sldId="2147308840"/>
                <pc2:cmMk id="{2312F6CB-EEFD-4695-93DB-93EBD407ACD3}"/>
              </pc2:cmMkLst>
            </pc226:cmChg>
          </p:ext>
        </pc:extLst>
      </pc:sldChg>
      <pc:sldChg chg="addSp delSp modSp new mod addCm">
        <pc:chgData name="Erwin, James" userId="8aa83c26-7c0c-4694-8007-527946e83513" providerId="ADAL" clId="{E3783921-3EA9-4743-A434-F2722B61AA01}" dt="2023-05-19T14:59:19.808" v="1773" actId="14100"/>
        <pc:sldMkLst>
          <pc:docMk/>
          <pc:sldMk cId="745972924" sldId="2147308842"/>
        </pc:sldMkLst>
        <pc:spChg chg="mod">
          <ac:chgData name="Erwin, James" userId="8aa83c26-7c0c-4694-8007-527946e83513" providerId="ADAL" clId="{E3783921-3EA9-4743-A434-F2722B61AA01}" dt="2023-05-19T13:40:35.813" v="1477" actId="20577"/>
          <ac:spMkLst>
            <pc:docMk/>
            <pc:sldMk cId="745972924" sldId="2147308842"/>
            <ac:spMk id="2" creationId="{7DE237C4-5356-84E7-795F-88EDA4045A14}"/>
          </ac:spMkLst>
        </pc:spChg>
        <pc:spChg chg="del">
          <ac:chgData name="Erwin, James" userId="8aa83c26-7c0c-4694-8007-527946e83513" providerId="ADAL" clId="{E3783921-3EA9-4743-A434-F2722B61AA01}" dt="2023-05-19T13:45:16.905" v="1600" actId="478"/>
          <ac:spMkLst>
            <pc:docMk/>
            <pc:sldMk cId="745972924" sldId="2147308842"/>
            <ac:spMk id="3" creationId="{677BF844-7B79-9AA5-0081-B429CAE9672B}"/>
          </ac:spMkLst>
        </pc:spChg>
        <pc:spChg chg="add mod">
          <ac:chgData name="Erwin, James" userId="8aa83c26-7c0c-4694-8007-527946e83513" providerId="ADAL" clId="{E3783921-3EA9-4743-A434-F2722B61AA01}" dt="2023-05-19T13:45:49.733" v="1665" actId="1076"/>
          <ac:spMkLst>
            <pc:docMk/>
            <pc:sldMk cId="745972924" sldId="2147308842"/>
            <ac:spMk id="7" creationId="{06E6FADE-0CC1-266C-7FF9-01D3BE3C416C}"/>
          </ac:spMkLst>
        </pc:spChg>
        <pc:spChg chg="add mod">
          <ac:chgData name="Erwin, James" userId="8aa83c26-7c0c-4694-8007-527946e83513" providerId="ADAL" clId="{E3783921-3EA9-4743-A434-F2722B61AA01}" dt="2023-05-19T13:44:06.157" v="1568" actId="1035"/>
          <ac:spMkLst>
            <pc:docMk/>
            <pc:sldMk cId="745972924" sldId="2147308842"/>
            <ac:spMk id="10" creationId="{449F71B5-5693-8C92-962A-AEB28C1D0A3C}"/>
          </ac:spMkLst>
        </pc:spChg>
        <pc:spChg chg="add mod">
          <ac:chgData name="Erwin, James" userId="8aa83c26-7c0c-4694-8007-527946e83513" providerId="ADAL" clId="{E3783921-3EA9-4743-A434-F2722B61AA01}" dt="2023-05-19T13:44:16.783" v="1571" actId="14100"/>
          <ac:spMkLst>
            <pc:docMk/>
            <pc:sldMk cId="745972924" sldId="2147308842"/>
            <ac:spMk id="11" creationId="{FC1B3134-2866-9EC0-C339-B273800ED610}"/>
          </ac:spMkLst>
        </pc:spChg>
        <pc:spChg chg="add mod">
          <ac:chgData name="Erwin, James" userId="8aa83c26-7c0c-4694-8007-527946e83513" providerId="ADAL" clId="{E3783921-3EA9-4743-A434-F2722B61AA01}" dt="2023-05-19T14:59:19.808" v="1773" actId="14100"/>
          <ac:spMkLst>
            <pc:docMk/>
            <pc:sldMk cId="745972924" sldId="2147308842"/>
            <ac:spMk id="12" creationId="{64D96958-F953-BF0F-1AAA-D532597A4C1B}"/>
          </ac:spMkLst>
        </pc:spChg>
        <pc:spChg chg="add del mod">
          <ac:chgData name="Erwin, James" userId="8aa83c26-7c0c-4694-8007-527946e83513" providerId="ADAL" clId="{E3783921-3EA9-4743-A434-F2722B61AA01}" dt="2023-05-19T13:45:08.807" v="1599" actId="478"/>
          <ac:spMkLst>
            <pc:docMk/>
            <pc:sldMk cId="745972924" sldId="2147308842"/>
            <ac:spMk id="13" creationId="{DF8F0093-4DBD-A318-4C98-47B63847FA46}"/>
          </ac:spMkLst>
        </pc:spChg>
        <pc:spChg chg="add del mod">
          <ac:chgData name="Erwin, James" userId="8aa83c26-7c0c-4694-8007-527946e83513" providerId="ADAL" clId="{E3783921-3EA9-4743-A434-F2722B61AA01}" dt="2023-05-19T13:46:50.487" v="1681"/>
          <ac:spMkLst>
            <pc:docMk/>
            <pc:sldMk cId="745972924" sldId="2147308842"/>
            <ac:spMk id="14" creationId="{97E2E95C-D276-0E87-4895-6FC4F9193E80}"/>
          </ac:spMkLst>
        </pc:spChg>
        <pc:spChg chg="add mod">
          <ac:chgData name="Erwin, James" userId="8aa83c26-7c0c-4694-8007-527946e83513" providerId="ADAL" clId="{E3783921-3EA9-4743-A434-F2722B61AA01}" dt="2023-05-19T13:46:24.797" v="1671" actId="207"/>
          <ac:spMkLst>
            <pc:docMk/>
            <pc:sldMk cId="745972924" sldId="2147308842"/>
            <ac:spMk id="15" creationId="{D22909CF-64FC-4BD4-069A-8E29ED22BDA7}"/>
          </ac:spMkLst>
        </pc:spChg>
        <pc:spChg chg="add mod">
          <ac:chgData name="Erwin, James" userId="8aa83c26-7c0c-4694-8007-527946e83513" providerId="ADAL" clId="{E3783921-3EA9-4743-A434-F2722B61AA01}" dt="2023-05-19T13:46:34.977" v="1676" actId="1076"/>
          <ac:spMkLst>
            <pc:docMk/>
            <pc:sldMk cId="745972924" sldId="2147308842"/>
            <ac:spMk id="16" creationId="{632BBB7A-D73F-52EC-404D-38BB980C9A67}"/>
          </ac:spMkLst>
        </pc:spChg>
        <pc:spChg chg="add mod">
          <ac:chgData name="Erwin, James" userId="8aa83c26-7c0c-4694-8007-527946e83513" providerId="ADAL" clId="{E3783921-3EA9-4743-A434-F2722B61AA01}" dt="2023-05-19T13:46:49.810" v="1679" actId="14100"/>
          <ac:spMkLst>
            <pc:docMk/>
            <pc:sldMk cId="745972924" sldId="2147308842"/>
            <ac:spMk id="17" creationId="{E7075908-C09A-07F8-8CEC-96EA76914837}"/>
          </ac:spMkLst>
        </pc:spChg>
        <pc:picChg chg="add mod">
          <ac:chgData name="Erwin, James" userId="8aa83c26-7c0c-4694-8007-527946e83513" providerId="ADAL" clId="{E3783921-3EA9-4743-A434-F2722B61AA01}" dt="2023-05-19T13:40:14.199" v="1452" actId="1076"/>
          <ac:picMkLst>
            <pc:docMk/>
            <pc:sldMk cId="745972924" sldId="2147308842"/>
            <ac:picMk id="6" creationId="{76FF4283-DED7-0657-CC16-86158907DE2E}"/>
          </ac:picMkLst>
        </pc:picChg>
        <pc:picChg chg="add del mod">
          <ac:chgData name="Erwin, James" userId="8aa83c26-7c0c-4694-8007-527946e83513" providerId="ADAL" clId="{E3783921-3EA9-4743-A434-F2722B61AA01}" dt="2023-05-19T14:58:49.221" v="1767" actId="478"/>
          <ac:picMkLst>
            <pc:docMk/>
            <pc:sldMk cId="745972924" sldId="2147308842"/>
            <ac:picMk id="9" creationId="{2B75A89C-3059-8819-5A9D-A0109E6E0040}"/>
          </ac:picMkLst>
        </pc:picChg>
        <pc:picChg chg="add mod ord">
          <ac:chgData name="Erwin, James" userId="8aa83c26-7c0c-4694-8007-527946e83513" providerId="ADAL" clId="{E3783921-3EA9-4743-A434-F2722B61AA01}" dt="2023-05-19T14:59:04.212" v="1772" actId="1076"/>
          <ac:picMkLst>
            <pc:docMk/>
            <pc:sldMk cId="745972924" sldId="2147308842"/>
            <ac:picMk id="19" creationId="{9B121D2D-9288-093C-2F7C-BDE34F9B683D}"/>
          </ac:picMkLst>
        </pc:picChg>
        <pc:extLst>
          <p:ext xmlns:p="http://schemas.openxmlformats.org/presentationml/2006/main" uri="{D6D511B9-2390-475A-947B-AFAB55BFBCF1}">
            <pc226:cmChg xmlns:pc226="http://schemas.microsoft.com/office/powerpoint/2022/06/main/command" chg="add">
              <pc226:chgData name="Erwin, James" userId="8aa83c26-7c0c-4694-8007-527946e83513" providerId="ADAL" clId="{E3783921-3EA9-4743-A434-F2722B61AA01}" dt="2023-05-19T13:47:14.603" v="1682"/>
              <pc2:cmMkLst xmlns:pc2="http://schemas.microsoft.com/office/powerpoint/2019/9/main/command">
                <pc:docMk/>
                <pc:sldMk cId="745972924" sldId="2147308842"/>
                <pc2:cmMk id="{B7B1D03C-CAAB-466E-BB49-1D362A280573}"/>
              </pc2:cmMkLst>
            </pc226:cmChg>
          </p:ext>
        </pc:extLst>
      </pc:sldChg>
    </pc:docChg>
  </pc:docChgLst>
  <pc:docChgLst>
    <pc:chgData name="Swinburne, John" userId="54122899-28c9-4c68-8b86-87e463bc94cd" providerId="ADAL" clId="{1CD84153-2308-438A-9098-53FED206D3AA}"/>
    <pc:docChg chg="undo custSel addSld delSld modSld sldOrd">
      <pc:chgData name="Swinburne, John" userId="54122899-28c9-4c68-8b86-87e463bc94cd" providerId="ADAL" clId="{1CD84153-2308-438A-9098-53FED206D3AA}" dt="2023-05-25T13:04:20.604" v="10729" actId="20577"/>
      <pc:docMkLst>
        <pc:docMk/>
      </pc:docMkLst>
      <pc:sldChg chg="addSp delSp modSp mod addCm delCm modCm modNotesTx">
        <pc:chgData name="Swinburne, John" userId="54122899-28c9-4c68-8b86-87e463bc94cd" providerId="ADAL" clId="{1CD84153-2308-438A-9098-53FED206D3AA}" dt="2023-05-25T13:03:08.491" v="10723"/>
        <pc:sldMkLst>
          <pc:docMk/>
          <pc:sldMk cId="1339831725" sldId="256"/>
        </pc:sldMkLst>
        <pc:spChg chg="mod">
          <ac:chgData name="Swinburne, John" userId="54122899-28c9-4c68-8b86-87e463bc94cd" providerId="ADAL" clId="{1CD84153-2308-438A-9098-53FED206D3AA}" dt="2023-05-19T15:34:50.045" v="8029" actId="115"/>
          <ac:spMkLst>
            <pc:docMk/>
            <pc:sldMk cId="1339831725" sldId="256"/>
            <ac:spMk id="3" creationId="{C52A8B0B-1CE6-CA27-C150-506E97F9ECC9}"/>
          </ac:spMkLst>
        </pc:spChg>
        <pc:spChg chg="del mod">
          <ac:chgData name="Swinburne, John" userId="54122899-28c9-4c68-8b86-87e463bc94cd" providerId="ADAL" clId="{1CD84153-2308-438A-9098-53FED206D3AA}" dt="2023-05-18T09:34:03.712" v="3359" actId="478"/>
          <ac:spMkLst>
            <pc:docMk/>
            <pc:sldMk cId="1339831725" sldId="256"/>
            <ac:spMk id="6" creationId="{D542289C-E9A9-8332-E27B-430FDF06A7C5}"/>
          </ac:spMkLst>
        </pc:spChg>
        <pc:spChg chg="mod">
          <ac:chgData name="Swinburne, John" userId="54122899-28c9-4c68-8b86-87e463bc94cd" providerId="ADAL" clId="{1CD84153-2308-438A-9098-53FED206D3AA}" dt="2023-05-18T09:29:33.756" v="3114" actId="115"/>
          <ac:spMkLst>
            <pc:docMk/>
            <pc:sldMk cId="1339831725" sldId="256"/>
            <ac:spMk id="8" creationId="{A14D984C-66EB-5FE7-8A31-8B267CBC384D}"/>
          </ac:spMkLst>
        </pc:spChg>
        <pc:spChg chg="mod">
          <ac:chgData name="Swinburne, John" userId="54122899-28c9-4c68-8b86-87e463bc94cd" providerId="ADAL" clId="{1CD84153-2308-438A-9098-53FED206D3AA}" dt="2023-05-18T09:30:55.741" v="3206" actId="115"/>
          <ac:spMkLst>
            <pc:docMk/>
            <pc:sldMk cId="1339831725" sldId="256"/>
            <ac:spMk id="9" creationId="{076DB233-541D-0BD7-8A0E-049707162E24}"/>
          </ac:spMkLst>
        </pc:spChg>
        <pc:spChg chg="mod">
          <ac:chgData name="Swinburne, John" userId="54122899-28c9-4c68-8b86-87e463bc94cd" providerId="ADAL" clId="{1CD84153-2308-438A-9098-53FED206D3AA}" dt="2023-05-18T09:34:43.729" v="3368" actId="1076"/>
          <ac:spMkLst>
            <pc:docMk/>
            <pc:sldMk cId="1339831725" sldId="256"/>
            <ac:spMk id="11" creationId="{2CD737AD-B2E8-763F-3763-989DFFE19141}"/>
          </ac:spMkLst>
        </pc:spChg>
        <pc:spChg chg="mod">
          <ac:chgData name="Swinburne, John" userId="54122899-28c9-4c68-8b86-87e463bc94cd" providerId="ADAL" clId="{1CD84153-2308-438A-9098-53FED206D3AA}" dt="2023-05-18T09:28:49.315" v="3087" actId="1035"/>
          <ac:spMkLst>
            <pc:docMk/>
            <pc:sldMk cId="1339831725" sldId="256"/>
            <ac:spMk id="17" creationId="{A8EE63B6-90D5-657B-0816-22476C672287}"/>
          </ac:spMkLst>
        </pc:spChg>
        <pc:spChg chg="mod">
          <ac:chgData name="Swinburne, John" userId="54122899-28c9-4c68-8b86-87e463bc94cd" providerId="ADAL" clId="{1CD84153-2308-438A-9098-53FED206D3AA}" dt="2023-05-18T09:30:21.948" v="3152" actId="1035"/>
          <ac:spMkLst>
            <pc:docMk/>
            <pc:sldMk cId="1339831725" sldId="256"/>
            <ac:spMk id="18" creationId="{7183D2F5-279F-EA10-CC34-0CE5D09E416F}"/>
          </ac:spMkLst>
        </pc:spChg>
        <pc:spChg chg="add del mod">
          <ac:chgData name="Swinburne, John" userId="54122899-28c9-4c68-8b86-87e463bc94cd" providerId="ADAL" clId="{1CD84153-2308-438A-9098-53FED206D3AA}" dt="2023-05-18T09:34:05.589" v="3360" actId="478"/>
          <ac:spMkLst>
            <pc:docMk/>
            <pc:sldMk cId="1339831725" sldId="256"/>
            <ac:spMk id="19" creationId="{C7ED2F81-518F-1E54-7192-D018EFD54259}"/>
          </ac:spMkLst>
        </pc:spChg>
        <pc:spChg chg="add mod">
          <ac:chgData name="Swinburne, John" userId="54122899-28c9-4c68-8b86-87e463bc94cd" providerId="ADAL" clId="{1CD84153-2308-438A-9098-53FED206D3AA}" dt="2023-05-18T09:38:06.494" v="3431" actId="2711"/>
          <ac:spMkLst>
            <pc:docMk/>
            <pc:sldMk cId="1339831725" sldId="256"/>
            <ac:spMk id="20" creationId="{E773AC63-E6B1-83AC-DA8B-A07067EE806B}"/>
          </ac:spMkLst>
        </pc:spChg>
        <pc:spChg chg="mod">
          <ac:chgData name="Swinburne, John" userId="54122899-28c9-4c68-8b86-87e463bc94cd" providerId="ADAL" clId="{1CD84153-2308-438A-9098-53FED206D3AA}" dt="2023-05-18T09:34:36.270" v="3367" actId="1036"/>
          <ac:spMkLst>
            <pc:docMk/>
            <pc:sldMk cId="1339831725" sldId="256"/>
            <ac:spMk id="21" creationId="{CE7C5C4F-FA47-CCD1-F412-2C09127D08E1}"/>
          </ac:spMkLst>
        </pc:spChg>
        <pc:spChg chg="mod">
          <ac:chgData name="Swinburne, John" userId="54122899-28c9-4c68-8b86-87e463bc94cd" providerId="ADAL" clId="{1CD84153-2308-438A-9098-53FED206D3AA}" dt="2023-05-18T09:30:43.629" v="3202" actId="1038"/>
          <ac:spMkLst>
            <pc:docMk/>
            <pc:sldMk cId="1339831725" sldId="256"/>
            <ac:spMk id="22" creationId="{42220A4F-A1A2-FD2D-F0FE-E1470D8E7BB1}"/>
          </ac:spMkLst>
        </pc:spChg>
        <pc:spChg chg="mod">
          <ac:chgData name="Swinburne, John" userId="54122899-28c9-4c68-8b86-87e463bc94cd" providerId="ADAL" clId="{1CD84153-2308-438A-9098-53FED206D3AA}" dt="2023-05-18T09:30:38.580" v="3198" actId="1038"/>
          <ac:spMkLst>
            <pc:docMk/>
            <pc:sldMk cId="1339831725" sldId="256"/>
            <ac:spMk id="23" creationId="{A2180AE3-78B7-47FA-D58E-430D290EA75F}"/>
          </ac:spMkLst>
        </pc:spChg>
        <pc:spChg chg="mod">
          <ac:chgData name="Swinburne, John" userId="54122899-28c9-4c68-8b86-87e463bc94cd" providerId="ADAL" clId="{1CD84153-2308-438A-9098-53FED206D3AA}" dt="2023-05-18T09:34:33.078" v="3365" actId="1036"/>
          <ac:spMkLst>
            <pc:docMk/>
            <pc:sldMk cId="1339831725" sldId="256"/>
            <ac:spMk id="24" creationId="{7BFAAFA6-E79A-A9BA-A9C0-0E5FD4B67C2F}"/>
          </ac:spMkLst>
        </pc:spChg>
        <pc:spChg chg="mod">
          <ac:chgData name="Swinburne, John" userId="54122899-28c9-4c68-8b86-87e463bc94cd" providerId="ADAL" clId="{1CD84153-2308-438A-9098-53FED206D3AA}" dt="2023-05-18T09:32:06.958" v="3222" actId="1076"/>
          <ac:spMkLst>
            <pc:docMk/>
            <pc:sldMk cId="1339831725" sldId="256"/>
            <ac:spMk id="31" creationId="{3B81991E-A6EE-02FA-D121-DCE401905CE8}"/>
          </ac:spMkLst>
        </pc:spChg>
        <pc:spChg chg="mod">
          <ac:chgData name="Swinburne, John" userId="54122899-28c9-4c68-8b86-87e463bc94cd" providerId="ADAL" clId="{1CD84153-2308-438A-9098-53FED206D3AA}" dt="2023-05-18T09:32:10.751" v="3223" actId="1076"/>
          <ac:spMkLst>
            <pc:docMk/>
            <pc:sldMk cId="1339831725" sldId="256"/>
            <ac:spMk id="33" creationId="{D68DF67B-D8F1-28AE-117A-B2107C51AD42}"/>
          </ac:spMkLst>
        </pc:spChg>
        <pc:picChg chg="mod ord">
          <ac:chgData name="Swinburne, John" userId="54122899-28c9-4c68-8b86-87e463bc94cd" providerId="ADAL" clId="{1CD84153-2308-438A-9098-53FED206D3AA}" dt="2023-05-23T22:04:04.617" v="8810" actId="1367"/>
          <ac:picMkLst>
            <pc:docMk/>
            <pc:sldMk cId="1339831725" sldId="256"/>
            <ac:picMk id="5" creationId="{6AE14BE4-40C6-914B-33C1-D8365BDAF7C4}"/>
          </ac:picMkLst>
        </pc:picChg>
        <pc:cxnChg chg="mod">
          <ac:chgData name="Swinburne, John" userId="54122899-28c9-4c68-8b86-87e463bc94cd" providerId="ADAL" clId="{1CD84153-2308-438A-9098-53FED206D3AA}" dt="2023-05-18T09:29:15.143" v="3108" actId="1582"/>
          <ac:cxnSpMkLst>
            <pc:docMk/>
            <pc:sldMk cId="1339831725" sldId="256"/>
            <ac:cxnSpMk id="13" creationId="{C98BF583-AA2A-CFDB-971F-2241859D3A52}"/>
          </ac:cxnSpMkLst>
        </pc:cxnChg>
        <pc:cxnChg chg="mod">
          <ac:chgData name="Swinburne, John" userId="54122899-28c9-4c68-8b86-87e463bc94cd" providerId="ADAL" clId="{1CD84153-2308-438A-9098-53FED206D3AA}" dt="2023-05-18T09:31:09.235" v="3209" actId="1582"/>
          <ac:cxnSpMkLst>
            <pc:docMk/>
            <pc:sldMk cId="1339831725" sldId="256"/>
            <ac:cxnSpMk id="14" creationId="{D1A2878A-D415-9361-7027-E69A71799CE3}"/>
          </ac:cxnSpMkLst>
        </pc:cxnChg>
        <pc:cxnChg chg="mod">
          <ac:chgData name="Swinburne, John" userId="54122899-28c9-4c68-8b86-87e463bc94cd" providerId="ADAL" clId="{1CD84153-2308-438A-9098-53FED206D3AA}" dt="2023-05-18T09:34:33.078" v="3365" actId="1036"/>
          <ac:cxnSpMkLst>
            <pc:docMk/>
            <pc:sldMk cId="1339831725" sldId="256"/>
            <ac:cxnSpMk id="26" creationId="{4CED72A2-9F3C-5C93-F17D-2E0042DBFE7A}"/>
          </ac:cxnSpMkLst>
        </pc:cxnChg>
        <pc:cxnChg chg="mod">
          <ac:chgData name="Swinburne, John" userId="54122899-28c9-4c68-8b86-87e463bc94cd" providerId="ADAL" clId="{1CD84153-2308-438A-9098-53FED206D3AA}" dt="2023-05-18T09:34:46.852" v="3369" actId="14100"/>
          <ac:cxnSpMkLst>
            <pc:docMk/>
            <pc:sldMk cId="1339831725" sldId="256"/>
            <ac:cxnSpMk id="27" creationId="{354C8B0E-B436-31A4-F665-AFDAC490BF79}"/>
          </ac:cxnSpMkLst>
        </pc:cxnChg>
        <pc:extLst>
          <p:ext xmlns:p="http://schemas.openxmlformats.org/presentationml/2006/main" uri="{D6D511B9-2390-475A-947B-AFAB55BFBCF1}">
            <pc226:cmChg xmlns:pc226="http://schemas.microsoft.com/office/powerpoint/2022/06/main/command" chg="add del mod">
              <pc226:chgData name="Swinburne, John" userId="54122899-28c9-4c68-8b86-87e463bc94cd" providerId="ADAL" clId="{1CD84153-2308-438A-9098-53FED206D3AA}" dt="2023-05-25T13:03:08.491" v="10723"/>
              <pc2:cmMkLst xmlns:pc2="http://schemas.microsoft.com/office/powerpoint/2019/9/main/command">
                <pc:docMk/>
                <pc:sldMk cId="1339831725" sldId="256"/>
                <pc2:cmMk id="{26F0988C-E4FD-4F84-95F8-5C429BB7910E}"/>
              </pc2:cmMkLst>
            </pc226:cmChg>
          </p:ext>
        </pc:extLst>
      </pc:sldChg>
      <pc:sldChg chg="addSp delSp modSp mod addCm delCm modCm">
        <pc:chgData name="Swinburne, John" userId="54122899-28c9-4c68-8b86-87e463bc94cd" providerId="ADAL" clId="{1CD84153-2308-438A-9098-53FED206D3AA}" dt="2023-05-25T13:03:16.274" v="10725"/>
        <pc:sldMkLst>
          <pc:docMk/>
          <pc:sldMk cId="1281977910" sldId="257"/>
        </pc:sldMkLst>
        <pc:spChg chg="mod">
          <ac:chgData name="Swinburne, John" userId="54122899-28c9-4c68-8b86-87e463bc94cd" providerId="ADAL" clId="{1CD84153-2308-438A-9098-53FED206D3AA}" dt="2023-05-19T15:49:01.756" v="8461" actId="1076"/>
          <ac:spMkLst>
            <pc:docMk/>
            <pc:sldMk cId="1281977910" sldId="257"/>
            <ac:spMk id="4" creationId="{562CDF07-F344-F956-271B-5BCC01440086}"/>
          </ac:spMkLst>
        </pc:spChg>
        <pc:spChg chg="add del mod">
          <ac:chgData name="Swinburne, John" userId="54122899-28c9-4c68-8b86-87e463bc94cd" providerId="ADAL" clId="{1CD84153-2308-438A-9098-53FED206D3AA}" dt="2023-05-18T09:35:11.742" v="3371" actId="478"/>
          <ac:spMkLst>
            <pc:docMk/>
            <pc:sldMk cId="1281977910" sldId="257"/>
            <ac:spMk id="4" creationId="{869B6CFD-60D0-78BB-FBAA-AC682D602112}"/>
          </ac:spMkLst>
        </pc:spChg>
        <pc:spChg chg="add del mod">
          <ac:chgData name="Swinburne, John" userId="54122899-28c9-4c68-8b86-87e463bc94cd" providerId="ADAL" clId="{1CD84153-2308-438A-9098-53FED206D3AA}" dt="2023-05-18T09:37:46.113" v="3421" actId="478"/>
          <ac:spMkLst>
            <pc:docMk/>
            <pc:sldMk cId="1281977910" sldId="257"/>
            <ac:spMk id="5" creationId="{9D521A38-E9F5-F021-CF25-B9E3F55633C1}"/>
          </ac:spMkLst>
        </pc:spChg>
        <pc:spChg chg="del">
          <ac:chgData name="Swinburne, John" userId="54122899-28c9-4c68-8b86-87e463bc94cd" providerId="ADAL" clId="{1CD84153-2308-438A-9098-53FED206D3AA}" dt="2023-05-18T09:35:10.017" v="3370" actId="478"/>
          <ac:spMkLst>
            <pc:docMk/>
            <pc:sldMk cId="1281977910" sldId="257"/>
            <ac:spMk id="6" creationId="{D542289C-E9A9-8332-E27B-430FDF06A7C5}"/>
          </ac:spMkLst>
        </pc:spChg>
        <pc:spChg chg="mod">
          <ac:chgData name="Swinburne, John" userId="54122899-28c9-4c68-8b86-87e463bc94cd" providerId="ADAL" clId="{1CD84153-2308-438A-9098-53FED206D3AA}" dt="2023-05-18T09:36:10.486" v="3408" actId="1076"/>
          <ac:spMkLst>
            <pc:docMk/>
            <pc:sldMk cId="1281977910" sldId="257"/>
            <ac:spMk id="7" creationId="{E69B0E30-CFF8-1B53-C987-0D1EC03A72B3}"/>
          </ac:spMkLst>
        </pc:spChg>
        <pc:spChg chg="mod">
          <ac:chgData name="Swinburne, John" userId="54122899-28c9-4c68-8b86-87e463bc94cd" providerId="ADAL" clId="{1CD84153-2308-438A-9098-53FED206D3AA}" dt="2023-05-19T15:47:37.890" v="8351" actId="1076"/>
          <ac:spMkLst>
            <pc:docMk/>
            <pc:sldMk cId="1281977910" sldId="257"/>
            <ac:spMk id="8" creationId="{A14D984C-66EB-5FE7-8A31-8B267CBC384D}"/>
          </ac:spMkLst>
        </pc:spChg>
        <pc:spChg chg="mod">
          <ac:chgData name="Swinburne, John" userId="54122899-28c9-4c68-8b86-87e463bc94cd" providerId="ADAL" clId="{1CD84153-2308-438A-9098-53FED206D3AA}" dt="2023-05-19T15:47:37.890" v="8351" actId="1076"/>
          <ac:spMkLst>
            <pc:docMk/>
            <pc:sldMk cId="1281977910" sldId="257"/>
            <ac:spMk id="9" creationId="{076DB233-541D-0BD7-8A0E-049707162E24}"/>
          </ac:spMkLst>
        </pc:spChg>
        <pc:spChg chg="add del mod">
          <ac:chgData name="Swinburne, John" userId="54122899-28c9-4c68-8b86-87e463bc94cd" providerId="ADAL" clId="{1CD84153-2308-438A-9098-53FED206D3AA}" dt="2023-05-25T07:37:01.170" v="9862" actId="478"/>
          <ac:spMkLst>
            <pc:docMk/>
            <pc:sldMk cId="1281977910" sldId="257"/>
            <ac:spMk id="10" creationId="{98AF69BE-D43C-ABB2-9167-BC2329623D80}"/>
          </ac:spMkLst>
        </pc:spChg>
        <pc:spChg chg="mod">
          <ac:chgData name="Swinburne, John" userId="54122899-28c9-4c68-8b86-87e463bc94cd" providerId="ADAL" clId="{1CD84153-2308-438A-9098-53FED206D3AA}" dt="2023-05-19T15:47:37.890" v="8351" actId="1076"/>
          <ac:spMkLst>
            <pc:docMk/>
            <pc:sldMk cId="1281977910" sldId="257"/>
            <ac:spMk id="11" creationId="{39577A94-7B89-EB68-8343-30D9D56CAFEE}"/>
          </ac:spMkLst>
        </pc:spChg>
        <pc:spChg chg="mod">
          <ac:chgData name="Swinburne, John" userId="54122899-28c9-4c68-8b86-87e463bc94cd" providerId="ADAL" clId="{1CD84153-2308-438A-9098-53FED206D3AA}" dt="2023-05-19T15:47:37.890" v="8351" actId="1076"/>
          <ac:spMkLst>
            <pc:docMk/>
            <pc:sldMk cId="1281977910" sldId="257"/>
            <ac:spMk id="12" creationId="{0F1E2021-F955-EBC4-ABA6-7FFD23D9DF49}"/>
          </ac:spMkLst>
        </pc:spChg>
        <pc:spChg chg="add del mod">
          <ac:chgData name="Swinburne, John" userId="54122899-28c9-4c68-8b86-87e463bc94cd" providerId="ADAL" clId="{1CD84153-2308-438A-9098-53FED206D3AA}" dt="2023-05-18T09:37:50.247" v="3426" actId="478"/>
          <ac:spMkLst>
            <pc:docMk/>
            <pc:sldMk cId="1281977910" sldId="257"/>
            <ac:spMk id="12" creationId="{518D72C1-B4FD-099E-8A4B-30ACAFA13BE3}"/>
          </ac:spMkLst>
        </pc:spChg>
        <pc:spChg chg="add del mod">
          <ac:chgData name="Swinburne, John" userId="54122899-28c9-4c68-8b86-87e463bc94cd" providerId="ADAL" clId="{1CD84153-2308-438A-9098-53FED206D3AA}" dt="2023-05-18T09:37:48.052" v="3425"/>
          <ac:spMkLst>
            <pc:docMk/>
            <pc:sldMk cId="1281977910" sldId="257"/>
            <ac:spMk id="13" creationId="{2ED54330-B3F7-07E0-AAAC-D8608B7A0CC6}"/>
          </ac:spMkLst>
        </pc:spChg>
        <pc:spChg chg="add mod">
          <ac:chgData name="Swinburne, John" userId="54122899-28c9-4c68-8b86-87e463bc94cd" providerId="ADAL" clId="{1CD84153-2308-438A-9098-53FED206D3AA}" dt="2023-05-18T09:37:59.571" v="3430" actId="2711"/>
          <ac:spMkLst>
            <pc:docMk/>
            <pc:sldMk cId="1281977910" sldId="257"/>
            <ac:spMk id="14" creationId="{9757FDFC-AA38-3DF6-86B0-E30C342891E0}"/>
          </ac:spMkLst>
        </pc:spChg>
        <pc:spChg chg="mod">
          <ac:chgData name="Swinburne, John" userId="54122899-28c9-4c68-8b86-87e463bc94cd" providerId="ADAL" clId="{1CD84153-2308-438A-9098-53FED206D3AA}" dt="2023-05-18T09:36:05.665" v="3407" actId="1076"/>
          <ac:spMkLst>
            <pc:docMk/>
            <pc:sldMk cId="1281977910" sldId="257"/>
            <ac:spMk id="15" creationId="{42DD3426-EB20-E741-54F8-059C0743BF20}"/>
          </ac:spMkLst>
        </pc:spChg>
        <pc:picChg chg="mod">
          <ac:chgData name="Swinburne, John" userId="54122899-28c9-4c68-8b86-87e463bc94cd" providerId="ADAL" clId="{1CD84153-2308-438A-9098-53FED206D3AA}" dt="2023-05-23T22:04:18.003" v="8811" actId="1367"/>
          <ac:picMkLst>
            <pc:docMk/>
            <pc:sldMk cId="1281977910" sldId="257"/>
            <ac:picMk id="3" creationId="{13E08E97-CE62-8321-E7C3-C221A29C19B8}"/>
          </ac:picMkLst>
        </pc:picChg>
        <pc:extLst>
          <p:ext xmlns:p="http://schemas.openxmlformats.org/presentationml/2006/main" uri="{D6D511B9-2390-475A-947B-AFAB55BFBCF1}">
            <pc226:cmChg xmlns:pc226="http://schemas.microsoft.com/office/powerpoint/2022/06/main/command" chg="add del mod">
              <pc226:chgData name="Swinburne, John" userId="54122899-28c9-4c68-8b86-87e463bc94cd" providerId="ADAL" clId="{1CD84153-2308-438A-9098-53FED206D3AA}" dt="2023-05-25T13:03:16.274" v="10725"/>
              <pc2:cmMkLst xmlns:pc2="http://schemas.microsoft.com/office/powerpoint/2019/9/main/command">
                <pc:docMk/>
                <pc:sldMk cId="1281977910" sldId="257"/>
                <pc2:cmMk id="{B183BFC4-463E-4402-90F2-DAC639654A38}"/>
              </pc2:cmMkLst>
              <pc226:cmRplyChg chg="add">
                <pc226:chgData name="Swinburne, John" userId="54122899-28c9-4c68-8b86-87e463bc94cd" providerId="ADAL" clId="{1CD84153-2308-438A-9098-53FED206D3AA}" dt="2023-05-19T15:35:14.483" v="8030"/>
                <pc2:cmRplyMkLst xmlns:pc2="http://schemas.microsoft.com/office/powerpoint/2019/9/main/command">
                  <pc:docMk/>
                  <pc:sldMk cId="1281977910" sldId="257"/>
                  <pc2:cmMk id="{B183BFC4-463E-4402-90F2-DAC639654A38}"/>
                  <pc2:cmRplyMk id="{1209A8EA-7824-4014-9070-FF0A71837E59}"/>
                </pc2:cmRplyMkLst>
              </pc226:cmRplyChg>
            </pc226:cmChg>
          </p:ext>
        </pc:extLst>
      </pc:sldChg>
      <pc:sldChg chg="ord">
        <pc:chgData name="Swinburne, John" userId="54122899-28c9-4c68-8b86-87e463bc94cd" providerId="ADAL" clId="{1CD84153-2308-438A-9098-53FED206D3AA}" dt="2023-05-24T14:13:31.961" v="9561"/>
        <pc:sldMkLst>
          <pc:docMk/>
          <pc:sldMk cId="4184401039" sldId="2147308465"/>
        </pc:sldMkLst>
      </pc:sldChg>
      <pc:sldChg chg="addSp delSp modSp add mod modShow delCm modCm modNotesTx">
        <pc:chgData name="Swinburne, John" userId="54122899-28c9-4c68-8b86-87e463bc94cd" providerId="ADAL" clId="{1CD84153-2308-438A-9098-53FED206D3AA}" dt="2023-05-25T13:04:00.756" v="10727" actId="20577"/>
        <pc:sldMkLst>
          <pc:docMk/>
          <pc:sldMk cId="3512971091" sldId="2147308768"/>
        </pc:sldMkLst>
        <pc:spChg chg="mod">
          <ac:chgData name="Swinburne, John" userId="54122899-28c9-4c68-8b86-87e463bc94cd" providerId="ADAL" clId="{1CD84153-2308-438A-9098-53FED206D3AA}" dt="2023-05-09T15:47:14.296" v="276"/>
          <ac:spMkLst>
            <pc:docMk/>
            <pc:sldMk cId="3512971091" sldId="2147308768"/>
            <ac:spMk id="3" creationId="{70F8059A-BBD3-4F81-8F4F-886BF682AB02}"/>
          </ac:spMkLst>
        </pc:spChg>
        <pc:spChg chg="add mod">
          <ac:chgData name="Swinburne, John" userId="54122899-28c9-4c68-8b86-87e463bc94cd" providerId="ADAL" clId="{1CD84153-2308-438A-9098-53FED206D3AA}" dt="2023-05-19T13:00:18.940" v="5925" actId="164"/>
          <ac:spMkLst>
            <pc:docMk/>
            <pc:sldMk cId="3512971091" sldId="2147308768"/>
            <ac:spMk id="4" creationId="{08E0BF0E-8CAE-15E7-062C-0135861D5DED}"/>
          </ac:spMkLst>
        </pc:spChg>
        <pc:spChg chg="mod">
          <ac:chgData name="Swinburne, John" userId="54122899-28c9-4c68-8b86-87e463bc94cd" providerId="ADAL" clId="{1CD84153-2308-438A-9098-53FED206D3AA}" dt="2023-05-16T20:43:57.614" v="2523" actId="2711"/>
          <ac:spMkLst>
            <pc:docMk/>
            <pc:sldMk cId="3512971091" sldId="2147308768"/>
            <ac:spMk id="5" creationId="{1BB25B82-5865-2EC5-2B49-C08A2B707041}"/>
          </ac:spMkLst>
        </pc:spChg>
        <pc:spChg chg="add del mod">
          <ac:chgData name="Swinburne, John" userId="54122899-28c9-4c68-8b86-87e463bc94cd" providerId="ADAL" clId="{1CD84153-2308-438A-9098-53FED206D3AA}" dt="2023-05-19T13:07:23.360" v="5932" actId="478"/>
          <ac:spMkLst>
            <pc:docMk/>
            <pc:sldMk cId="3512971091" sldId="2147308768"/>
            <ac:spMk id="7" creationId="{46B96773-1F26-ADEA-1858-02323201126F}"/>
          </ac:spMkLst>
        </pc:spChg>
        <pc:spChg chg="mod">
          <ac:chgData name="Swinburne, John" userId="54122899-28c9-4c68-8b86-87e463bc94cd" providerId="ADAL" clId="{1CD84153-2308-438A-9098-53FED206D3AA}" dt="2023-05-09T15:47:14.296" v="276"/>
          <ac:spMkLst>
            <pc:docMk/>
            <pc:sldMk cId="3512971091" sldId="2147308768"/>
            <ac:spMk id="11" creationId="{053B640D-8E6C-1919-3DA9-41C71D08F145}"/>
          </ac:spMkLst>
        </pc:spChg>
        <pc:spChg chg="mod">
          <ac:chgData name="Swinburne, John" userId="54122899-28c9-4c68-8b86-87e463bc94cd" providerId="ADAL" clId="{1CD84153-2308-438A-9098-53FED206D3AA}" dt="2023-05-19T12:57:22.857" v="5583" actId="1038"/>
          <ac:spMkLst>
            <pc:docMk/>
            <pc:sldMk cId="3512971091" sldId="2147308768"/>
            <ac:spMk id="12" creationId="{C0C505F0-2489-E782-F1B5-B0079597AD2B}"/>
          </ac:spMkLst>
        </pc:spChg>
        <pc:spChg chg="mod">
          <ac:chgData name="Swinburne, John" userId="54122899-28c9-4c68-8b86-87e463bc94cd" providerId="ADAL" clId="{1CD84153-2308-438A-9098-53FED206D3AA}" dt="2023-05-19T12:57:19.882" v="5574" actId="14100"/>
          <ac:spMkLst>
            <pc:docMk/>
            <pc:sldMk cId="3512971091" sldId="2147308768"/>
            <ac:spMk id="13" creationId="{FCFCB80F-E8B8-E0CD-280B-5504A2477B04}"/>
          </ac:spMkLst>
        </pc:spChg>
        <pc:spChg chg="mod">
          <ac:chgData name="Swinburne, John" userId="54122899-28c9-4c68-8b86-87e463bc94cd" providerId="ADAL" clId="{1CD84153-2308-438A-9098-53FED206D3AA}" dt="2023-05-19T12:59:41.083" v="5876" actId="14100"/>
          <ac:spMkLst>
            <pc:docMk/>
            <pc:sldMk cId="3512971091" sldId="2147308768"/>
            <ac:spMk id="17" creationId="{6A4AE3B6-A9FB-4B1B-964C-0D67926AE5BA}"/>
          </ac:spMkLst>
        </pc:spChg>
        <pc:spChg chg="mod">
          <ac:chgData name="Swinburne, John" userId="54122899-28c9-4c68-8b86-87e463bc94cd" providerId="ADAL" clId="{1CD84153-2308-438A-9098-53FED206D3AA}" dt="2023-05-19T12:59:37.818" v="5875" actId="14100"/>
          <ac:spMkLst>
            <pc:docMk/>
            <pc:sldMk cId="3512971091" sldId="2147308768"/>
            <ac:spMk id="18" creationId="{F1801F28-DD04-4DA2-AFF3-BCCED7B88C11}"/>
          </ac:spMkLst>
        </pc:spChg>
        <pc:spChg chg="mod">
          <ac:chgData name="Swinburne, John" userId="54122899-28c9-4c68-8b86-87e463bc94cd" providerId="ADAL" clId="{1CD84153-2308-438A-9098-53FED206D3AA}" dt="2023-05-19T12:59:27.114" v="5872" actId="14100"/>
          <ac:spMkLst>
            <pc:docMk/>
            <pc:sldMk cId="3512971091" sldId="2147308768"/>
            <ac:spMk id="19" creationId="{37400227-B6F6-4DE2-8B75-B49ACC677743}"/>
          </ac:spMkLst>
        </pc:spChg>
        <pc:spChg chg="mod">
          <ac:chgData name="Swinburne, John" userId="54122899-28c9-4c68-8b86-87e463bc94cd" providerId="ADAL" clId="{1CD84153-2308-438A-9098-53FED206D3AA}" dt="2023-05-19T12:59:12.370" v="5833" actId="1038"/>
          <ac:spMkLst>
            <pc:docMk/>
            <pc:sldMk cId="3512971091" sldId="2147308768"/>
            <ac:spMk id="20" creationId="{39C980C3-C48C-4D24-98FC-E7AFD83FBB25}"/>
          </ac:spMkLst>
        </pc:spChg>
        <pc:spChg chg="mod">
          <ac:chgData name="Swinburne, John" userId="54122899-28c9-4c68-8b86-87e463bc94cd" providerId="ADAL" clId="{1CD84153-2308-438A-9098-53FED206D3AA}" dt="2023-05-19T12:58:46.105" v="5733" actId="1037"/>
          <ac:spMkLst>
            <pc:docMk/>
            <pc:sldMk cId="3512971091" sldId="2147308768"/>
            <ac:spMk id="21" creationId="{35DBDF30-A74A-4B06-960A-E95F93CE0ECC}"/>
          </ac:spMkLst>
        </pc:spChg>
        <pc:spChg chg="mod">
          <ac:chgData name="Swinburne, John" userId="54122899-28c9-4c68-8b86-87e463bc94cd" providerId="ADAL" clId="{1CD84153-2308-438A-9098-53FED206D3AA}" dt="2023-05-19T12:58:55.521" v="5763" actId="1038"/>
          <ac:spMkLst>
            <pc:docMk/>
            <pc:sldMk cId="3512971091" sldId="2147308768"/>
            <ac:spMk id="22" creationId="{190C8CF0-4ED7-4478-80E7-D2496F456362}"/>
          </ac:spMkLst>
        </pc:spChg>
        <pc:spChg chg="mod">
          <ac:chgData name="Swinburne, John" userId="54122899-28c9-4c68-8b86-87e463bc94cd" providerId="ADAL" clId="{1CD84153-2308-438A-9098-53FED206D3AA}" dt="2023-05-19T12:58:37.521" v="5727" actId="1038"/>
          <ac:spMkLst>
            <pc:docMk/>
            <pc:sldMk cId="3512971091" sldId="2147308768"/>
            <ac:spMk id="23" creationId="{310CE7F5-6169-4AFB-AA07-E6728DB9C7D9}"/>
          </ac:spMkLst>
        </pc:spChg>
        <pc:spChg chg="mod">
          <ac:chgData name="Swinburne, John" userId="54122899-28c9-4c68-8b86-87e463bc94cd" providerId="ADAL" clId="{1CD84153-2308-438A-9098-53FED206D3AA}" dt="2023-05-19T12:57:39.506" v="5649" actId="1038"/>
          <ac:spMkLst>
            <pc:docMk/>
            <pc:sldMk cId="3512971091" sldId="2147308768"/>
            <ac:spMk id="24" creationId="{BF84D562-CDFC-43F9-AAE6-8BE8D0AF75FB}"/>
          </ac:spMkLst>
        </pc:spChg>
        <pc:spChg chg="mod">
          <ac:chgData name="Swinburne, John" userId="54122899-28c9-4c68-8b86-87e463bc94cd" providerId="ADAL" clId="{1CD84153-2308-438A-9098-53FED206D3AA}" dt="2023-05-19T12:57:34.370" v="5628" actId="1038"/>
          <ac:spMkLst>
            <pc:docMk/>
            <pc:sldMk cId="3512971091" sldId="2147308768"/>
            <ac:spMk id="25" creationId="{A3D882AE-6D97-47B0-B8FA-0C0FD5F632A6}"/>
          </ac:spMkLst>
        </pc:spChg>
        <pc:spChg chg="mod">
          <ac:chgData name="Swinburne, John" userId="54122899-28c9-4c68-8b86-87e463bc94cd" providerId="ADAL" clId="{1CD84153-2308-438A-9098-53FED206D3AA}" dt="2023-05-19T12:57:11.624" v="5564" actId="1038"/>
          <ac:spMkLst>
            <pc:docMk/>
            <pc:sldMk cId="3512971091" sldId="2147308768"/>
            <ac:spMk id="26" creationId="{647FC855-E668-4626-AAD7-0E4EB8D78C59}"/>
          </ac:spMkLst>
        </pc:spChg>
        <pc:spChg chg="mod">
          <ac:chgData name="Swinburne, John" userId="54122899-28c9-4c68-8b86-87e463bc94cd" providerId="ADAL" clId="{1CD84153-2308-438A-9098-53FED206D3AA}" dt="2023-05-19T12:57:26.265" v="5595" actId="1038"/>
          <ac:spMkLst>
            <pc:docMk/>
            <pc:sldMk cId="3512971091" sldId="2147308768"/>
            <ac:spMk id="27" creationId="{C256AE86-39B1-471A-8C87-78927B5F41C6}"/>
          </ac:spMkLst>
        </pc:spChg>
        <pc:spChg chg="mod">
          <ac:chgData name="Swinburne, John" userId="54122899-28c9-4c68-8b86-87e463bc94cd" providerId="ADAL" clId="{1CD84153-2308-438A-9098-53FED206D3AA}" dt="2023-05-19T12:57:29.977" v="5610" actId="1038"/>
          <ac:spMkLst>
            <pc:docMk/>
            <pc:sldMk cId="3512971091" sldId="2147308768"/>
            <ac:spMk id="29" creationId="{F6BEE097-62FF-4ACC-B6EB-679A893CADE6}"/>
          </ac:spMkLst>
        </pc:spChg>
        <pc:spChg chg="mod">
          <ac:chgData name="Swinburne, John" userId="54122899-28c9-4c68-8b86-87e463bc94cd" providerId="ADAL" clId="{1CD84153-2308-438A-9098-53FED206D3AA}" dt="2023-05-19T12:59:04.066" v="5797" actId="1038"/>
          <ac:spMkLst>
            <pc:docMk/>
            <pc:sldMk cId="3512971091" sldId="2147308768"/>
            <ac:spMk id="31" creationId="{FA34E04E-937F-4A19-9314-BD0D7880036A}"/>
          </ac:spMkLst>
        </pc:spChg>
        <pc:spChg chg="mod">
          <ac:chgData name="Swinburne, John" userId="54122899-28c9-4c68-8b86-87e463bc94cd" providerId="ADAL" clId="{1CD84153-2308-438A-9098-53FED206D3AA}" dt="2023-05-19T12:59:21.777" v="5871" actId="1038"/>
          <ac:spMkLst>
            <pc:docMk/>
            <pc:sldMk cId="3512971091" sldId="2147308768"/>
            <ac:spMk id="32" creationId="{20C250B1-5AE1-4EFD-8FD1-6C46832E2F11}"/>
          </ac:spMkLst>
        </pc:spChg>
        <pc:spChg chg="mod">
          <ac:chgData name="Swinburne, John" userId="54122899-28c9-4c68-8b86-87e463bc94cd" providerId="ADAL" clId="{1CD84153-2308-438A-9098-53FED206D3AA}" dt="2023-05-19T13:00:12.330" v="5924" actId="1037"/>
          <ac:spMkLst>
            <pc:docMk/>
            <pc:sldMk cId="3512971091" sldId="2147308768"/>
            <ac:spMk id="33" creationId="{FB189EF6-161E-4637-99A2-423CFC7A1689}"/>
          </ac:spMkLst>
        </pc:spChg>
        <pc:spChg chg="mod">
          <ac:chgData name="Swinburne, John" userId="54122899-28c9-4c68-8b86-87e463bc94cd" providerId="ADAL" clId="{1CD84153-2308-438A-9098-53FED206D3AA}" dt="2023-05-19T12:59:36.110" v="5874" actId="14100"/>
          <ac:spMkLst>
            <pc:docMk/>
            <pc:sldMk cId="3512971091" sldId="2147308768"/>
            <ac:spMk id="43" creationId="{95529BD5-1564-4258-B7A4-DB3699967710}"/>
          </ac:spMkLst>
        </pc:spChg>
        <pc:spChg chg="mod">
          <ac:chgData name="Swinburne, John" userId="54122899-28c9-4c68-8b86-87e463bc94cd" providerId="ADAL" clId="{1CD84153-2308-438A-9098-53FED206D3AA}" dt="2023-05-19T12:57:16.473" v="5573" actId="1038"/>
          <ac:spMkLst>
            <pc:docMk/>
            <pc:sldMk cId="3512971091" sldId="2147308768"/>
            <ac:spMk id="44" creationId="{5FF580F1-8E24-4C56-AD03-449EF9771A02}"/>
          </ac:spMkLst>
        </pc:spChg>
        <pc:grpChg chg="add mod">
          <ac:chgData name="Swinburne, John" userId="54122899-28c9-4c68-8b86-87e463bc94cd" providerId="ADAL" clId="{1CD84153-2308-438A-9098-53FED206D3AA}" dt="2023-05-19T13:00:18.940" v="5925" actId="164"/>
          <ac:grpSpMkLst>
            <pc:docMk/>
            <pc:sldMk cId="3512971091" sldId="2147308768"/>
            <ac:grpSpMk id="6" creationId="{E14166F7-7CD2-3F43-AB9D-CDD1AF5EB98D}"/>
          </ac:grpSpMkLst>
        </pc:grpChg>
        <pc:grpChg chg="mod">
          <ac:chgData name="Swinburne, John" userId="54122899-28c9-4c68-8b86-87e463bc94cd" providerId="ADAL" clId="{1CD84153-2308-438A-9098-53FED206D3AA}" dt="2023-05-19T13:00:18.940" v="5925" actId="164"/>
          <ac:grpSpMkLst>
            <pc:docMk/>
            <pc:sldMk cId="3512971091" sldId="2147308768"/>
            <ac:grpSpMk id="50" creationId="{19018B64-AACF-D794-F27F-6A51BF514680}"/>
          </ac:grpSpMkLst>
        </pc:grpChg>
        <pc:extLst>
          <p:ext xmlns:p="http://schemas.openxmlformats.org/presentationml/2006/main" uri="{D6D511B9-2390-475A-947B-AFAB55BFBCF1}">
            <pc226:cmChg xmlns:pc226="http://schemas.microsoft.com/office/powerpoint/2022/06/main/command" chg="del mod">
              <pc226:chgData name="Swinburne, John" userId="54122899-28c9-4c68-8b86-87e463bc94cd" providerId="ADAL" clId="{1CD84153-2308-438A-9098-53FED206D3AA}" dt="2023-05-24T14:12:38.381" v="9557"/>
              <pc2:cmMkLst xmlns:pc2="http://schemas.microsoft.com/office/powerpoint/2019/9/main/command">
                <pc:docMk/>
                <pc:sldMk cId="3512971091" sldId="2147308768"/>
                <pc2:cmMk id="{2AD15E3F-0C07-4580-8F3D-10CDC67A92C1}"/>
              </pc2:cmMkLst>
              <pc226:cmRplyChg chg="add">
                <pc226:chgData name="Swinburne, John" userId="54122899-28c9-4c68-8b86-87e463bc94cd" providerId="ADAL" clId="{1CD84153-2308-438A-9098-53FED206D3AA}" dt="2023-05-19T13:00:54.864" v="5926"/>
                <pc2:cmRplyMkLst xmlns:pc2="http://schemas.microsoft.com/office/powerpoint/2019/9/main/command">
                  <pc:docMk/>
                  <pc:sldMk cId="3512971091" sldId="2147308768"/>
                  <pc2:cmMk id="{2AD15E3F-0C07-4580-8F3D-10CDC67A92C1}"/>
                  <pc2:cmRplyMk id="{D6302A70-D50C-45FA-A024-022AD0142ED5}"/>
                </pc2:cmRplyMkLst>
              </pc226:cmRplyChg>
              <pc226:cmRplyChg chg="add">
                <pc226:chgData name="Swinburne, John" userId="54122899-28c9-4c68-8b86-87e463bc94cd" providerId="ADAL" clId="{1CD84153-2308-438A-9098-53FED206D3AA}" dt="2023-05-19T13:19:33.325" v="6548"/>
                <pc2:cmRplyMkLst xmlns:pc2="http://schemas.microsoft.com/office/powerpoint/2019/9/main/command">
                  <pc:docMk/>
                  <pc:sldMk cId="3512971091" sldId="2147308768"/>
                  <pc2:cmMk id="{2AD15E3F-0C07-4580-8F3D-10CDC67A92C1}"/>
                  <pc2:cmRplyMk id="{74CCFBB0-F8D3-4982-8597-123CC8CFC0BF}"/>
                </pc2:cmRplyMkLst>
              </pc226:cmRplyChg>
            </pc226:cmChg>
          </p:ext>
        </pc:extLst>
      </pc:sldChg>
      <pc:sldChg chg="del">
        <pc:chgData name="Swinburne, John" userId="54122899-28c9-4c68-8b86-87e463bc94cd" providerId="ADAL" clId="{1CD84153-2308-438A-9098-53FED206D3AA}" dt="2023-05-09T15:37:39.795" v="191" actId="47"/>
        <pc:sldMkLst>
          <pc:docMk/>
          <pc:sldMk cId="3879055772" sldId="2147308822"/>
        </pc:sldMkLst>
      </pc:sldChg>
      <pc:sldChg chg="del">
        <pc:chgData name="Swinburne, John" userId="54122899-28c9-4c68-8b86-87e463bc94cd" providerId="ADAL" clId="{1CD84153-2308-438A-9098-53FED206D3AA}" dt="2023-05-09T15:37:39.028" v="190" actId="47"/>
        <pc:sldMkLst>
          <pc:docMk/>
          <pc:sldMk cId="23768040" sldId="2147308823"/>
        </pc:sldMkLst>
      </pc:sldChg>
      <pc:sldChg chg="addSp delSp modSp new mod ord modClrScheme chgLayout">
        <pc:chgData name="Swinburne, John" userId="54122899-28c9-4c68-8b86-87e463bc94cd" providerId="ADAL" clId="{1CD84153-2308-438A-9098-53FED206D3AA}" dt="2023-05-19T13:17:49.074" v="6547" actId="20577"/>
        <pc:sldMkLst>
          <pc:docMk/>
          <pc:sldMk cId="919402827" sldId="2147308824"/>
        </pc:sldMkLst>
        <pc:spChg chg="del mod ord">
          <ac:chgData name="Swinburne, John" userId="54122899-28c9-4c68-8b86-87e463bc94cd" providerId="ADAL" clId="{1CD84153-2308-438A-9098-53FED206D3AA}" dt="2023-05-09T15:35:20.161" v="3" actId="700"/>
          <ac:spMkLst>
            <pc:docMk/>
            <pc:sldMk cId="919402827" sldId="2147308824"/>
            <ac:spMk id="2" creationId="{A6543609-CE42-3FE4-0032-201755F5FB00}"/>
          </ac:spMkLst>
        </pc:spChg>
        <pc:spChg chg="add mod">
          <ac:chgData name="Swinburne, John" userId="54122899-28c9-4c68-8b86-87e463bc94cd" providerId="ADAL" clId="{1CD84153-2308-438A-9098-53FED206D3AA}" dt="2023-05-19T13:17:49.074" v="6547" actId="20577"/>
          <ac:spMkLst>
            <pc:docMk/>
            <pc:sldMk cId="919402827" sldId="2147308824"/>
            <ac:spMk id="2" creationId="{F0A46BF2-A8C2-8EA8-84B0-99410D7D2FCB}"/>
          </ac:spMkLst>
        </pc:spChg>
        <pc:spChg chg="del mod ord">
          <ac:chgData name="Swinburne, John" userId="54122899-28c9-4c68-8b86-87e463bc94cd" providerId="ADAL" clId="{1CD84153-2308-438A-9098-53FED206D3AA}" dt="2023-05-09T15:35:20.161" v="3" actId="700"/>
          <ac:spMkLst>
            <pc:docMk/>
            <pc:sldMk cId="919402827" sldId="2147308824"/>
            <ac:spMk id="3" creationId="{7B82706A-8310-0BD9-B495-991565D1C573}"/>
          </ac:spMkLst>
        </pc:spChg>
        <pc:spChg chg="mod ord">
          <ac:chgData name="Swinburne, John" userId="54122899-28c9-4c68-8b86-87e463bc94cd" providerId="ADAL" clId="{1CD84153-2308-438A-9098-53FED206D3AA}" dt="2023-05-09T15:36:26.210" v="137" actId="2711"/>
          <ac:spMkLst>
            <pc:docMk/>
            <pc:sldMk cId="919402827" sldId="2147308824"/>
            <ac:spMk id="4" creationId="{01C89C6D-C042-32AA-3566-4C88CB11A2DB}"/>
          </ac:spMkLst>
        </pc:spChg>
        <pc:spChg chg="add mod ord">
          <ac:chgData name="Swinburne, John" userId="54122899-28c9-4c68-8b86-87e463bc94cd" providerId="ADAL" clId="{1CD84153-2308-438A-9098-53FED206D3AA}" dt="2023-05-11T14:04:27.692" v="1093" actId="14100"/>
          <ac:spMkLst>
            <pc:docMk/>
            <pc:sldMk cId="919402827" sldId="2147308824"/>
            <ac:spMk id="5" creationId="{3F08EDFA-4A13-0D60-30AA-B1DE18A9EA62}"/>
          </ac:spMkLst>
        </pc:spChg>
        <pc:spChg chg="add mod ord">
          <ac:chgData name="Swinburne, John" userId="54122899-28c9-4c68-8b86-87e463bc94cd" providerId="ADAL" clId="{1CD84153-2308-438A-9098-53FED206D3AA}" dt="2023-05-19T13:17:19.983" v="6493" actId="1076"/>
          <ac:spMkLst>
            <pc:docMk/>
            <pc:sldMk cId="919402827" sldId="2147308824"/>
            <ac:spMk id="6" creationId="{7D764AC3-2F8B-38F0-8DAF-5B244A74913B}"/>
          </ac:spMkLst>
        </pc:spChg>
      </pc:sldChg>
      <pc:sldChg chg="addSp delSp modSp new del mod ord">
        <pc:chgData name="Swinburne, John" userId="54122899-28c9-4c68-8b86-87e463bc94cd" providerId="ADAL" clId="{1CD84153-2308-438A-9098-53FED206D3AA}" dt="2023-05-10T15:55:34.699" v="1082" actId="47"/>
        <pc:sldMkLst>
          <pc:docMk/>
          <pc:sldMk cId="2585926435" sldId="2147308825"/>
        </pc:sldMkLst>
        <pc:spChg chg="mod">
          <ac:chgData name="Swinburne, John" userId="54122899-28c9-4c68-8b86-87e463bc94cd" providerId="ADAL" clId="{1CD84153-2308-438A-9098-53FED206D3AA}" dt="2023-05-09T16:01:43.745" v="890" actId="1076"/>
          <ac:spMkLst>
            <pc:docMk/>
            <pc:sldMk cId="2585926435" sldId="2147308825"/>
            <ac:spMk id="2" creationId="{C6BA1A17-E6A0-CEF2-2062-AB97EF94F3F3}"/>
          </ac:spMkLst>
        </pc:spChg>
        <pc:spChg chg="del">
          <ac:chgData name="Swinburne, John" userId="54122899-28c9-4c68-8b86-87e463bc94cd" providerId="ADAL" clId="{1CD84153-2308-438A-9098-53FED206D3AA}" dt="2023-05-09T15:37:28.195" v="165" actId="478"/>
          <ac:spMkLst>
            <pc:docMk/>
            <pc:sldMk cId="2585926435" sldId="2147308825"/>
            <ac:spMk id="3" creationId="{B4F4B947-55F5-D575-6446-CAADC400C5E4}"/>
          </ac:spMkLst>
        </pc:spChg>
        <pc:spChg chg="mod">
          <ac:chgData name="Swinburne, John" userId="54122899-28c9-4c68-8b86-87e463bc94cd" providerId="ADAL" clId="{1CD84153-2308-438A-9098-53FED206D3AA}" dt="2023-05-09T16:01:08.224" v="883" actId="1076"/>
          <ac:spMkLst>
            <pc:docMk/>
            <pc:sldMk cId="2585926435" sldId="2147308825"/>
            <ac:spMk id="4" creationId="{613F4FE7-3D56-53BC-3EF8-77EF96925317}"/>
          </ac:spMkLst>
        </pc:spChg>
        <pc:spChg chg="add mod">
          <ac:chgData name="Swinburne, John" userId="54122899-28c9-4c68-8b86-87e463bc94cd" providerId="ADAL" clId="{1CD84153-2308-438A-9098-53FED206D3AA}" dt="2023-05-09T16:01:15.169" v="884" actId="1076"/>
          <ac:spMkLst>
            <pc:docMk/>
            <pc:sldMk cId="2585926435" sldId="2147308825"/>
            <ac:spMk id="5" creationId="{3E4B75DE-AEAB-4C49-A106-9C54601B0457}"/>
          </ac:spMkLst>
        </pc:spChg>
        <pc:spChg chg="add del mod">
          <ac:chgData name="Swinburne, John" userId="54122899-28c9-4c68-8b86-87e463bc94cd" providerId="ADAL" clId="{1CD84153-2308-438A-9098-53FED206D3AA}" dt="2023-05-09T15:55:50.263" v="586" actId="478"/>
          <ac:spMkLst>
            <pc:docMk/>
            <pc:sldMk cId="2585926435" sldId="2147308825"/>
            <ac:spMk id="7" creationId="{6212FB3E-AB07-C469-BC8D-2558A4129FA0}"/>
          </ac:spMkLst>
        </pc:spChg>
        <pc:spChg chg="add mod">
          <ac:chgData name="Swinburne, John" userId="54122899-28c9-4c68-8b86-87e463bc94cd" providerId="ADAL" clId="{1CD84153-2308-438A-9098-53FED206D3AA}" dt="2023-05-10T07:55:54.696" v="1080" actId="20577"/>
          <ac:spMkLst>
            <pc:docMk/>
            <pc:sldMk cId="2585926435" sldId="2147308825"/>
            <ac:spMk id="8" creationId="{12CB9D3A-AAC8-4198-206F-36D2B6A27B48}"/>
          </ac:spMkLst>
        </pc:spChg>
        <pc:picChg chg="add mod">
          <ac:chgData name="Swinburne, John" userId="54122899-28c9-4c68-8b86-87e463bc94cd" providerId="ADAL" clId="{1CD84153-2308-438A-9098-53FED206D3AA}" dt="2023-05-09T16:01:15.169" v="884" actId="1076"/>
          <ac:picMkLst>
            <pc:docMk/>
            <pc:sldMk cId="2585926435" sldId="2147308825"/>
            <ac:picMk id="6" creationId="{BCC51AA9-77D4-0ECD-8133-B3CD8B21A4B4}"/>
          </ac:picMkLst>
        </pc:picChg>
        <pc:picChg chg="add mod">
          <ac:chgData name="Swinburne, John" userId="54122899-28c9-4c68-8b86-87e463bc94cd" providerId="ADAL" clId="{1CD84153-2308-438A-9098-53FED206D3AA}" dt="2023-05-09T16:01:15.169" v="884" actId="1076"/>
          <ac:picMkLst>
            <pc:docMk/>
            <pc:sldMk cId="2585926435" sldId="2147308825"/>
            <ac:picMk id="9" creationId="{1391D66A-CDE5-FCA1-E6E5-52CF25C138C4}"/>
          </ac:picMkLst>
        </pc:picChg>
      </pc:sldChg>
      <pc:sldChg chg="addSp delSp modSp add del mod modShow addCm delCm modCm modNotesTx">
        <pc:chgData name="Swinburne, John" userId="54122899-28c9-4c68-8b86-87e463bc94cd" providerId="ADAL" clId="{1CD84153-2308-438A-9098-53FED206D3AA}" dt="2023-05-25T07:35:58.193" v="9853" actId="47"/>
        <pc:sldMkLst>
          <pc:docMk/>
          <pc:sldMk cId="1378190980" sldId="2147308826"/>
        </pc:sldMkLst>
        <pc:spChg chg="mod">
          <ac:chgData name="Swinburne, John" userId="54122899-28c9-4c68-8b86-87e463bc94cd" providerId="ADAL" clId="{1CD84153-2308-438A-9098-53FED206D3AA}" dt="2023-05-16T20:43:36.298" v="2505" actId="207"/>
          <ac:spMkLst>
            <pc:docMk/>
            <pc:sldMk cId="1378190980" sldId="2147308826"/>
            <ac:spMk id="2" creationId="{C6BA1A17-E6A0-CEF2-2062-AB97EF94F3F3}"/>
          </ac:spMkLst>
        </pc:spChg>
        <pc:spChg chg="add del mod">
          <ac:chgData name="Swinburne, John" userId="54122899-28c9-4c68-8b86-87e463bc94cd" providerId="ADAL" clId="{1CD84153-2308-438A-9098-53FED206D3AA}" dt="2023-05-09T16:14:23.522" v="926" actId="478"/>
          <ac:spMkLst>
            <pc:docMk/>
            <pc:sldMk cId="1378190980" sldId="2147308826"/>
            <ac:spMk id="3" creationId="{EFFC5256-8607-3A0E-1205-7BE732251F0B}"/>
          </ac:spMkLst>
        </pc:spChg>
        <pc:spChg chg="add mod">
          <ac:chgData name="Swinburne, John" userId="54122899-28c9-4c68-8b86-87e463bc94cd" providerId="ADAL" clId="{1CD84153-2308-438A-9098-53FED206D3AA}" dt="2023-05-19T15:24:06.678" v="7201" actId="207"/>
          <ac:spMkLst>
            <pc:docMk/>
            <pc:sldMk cId="1378190980" sldId="2147308826"/>
            <ac:spMk id="5" creationId="{897F11A0-657B-5453-C972-54578CEFB788}"/>
          </ac:spMkLst>
        </pc:spChg>
        <pc:spChg chg="add mod">
          <ac:chgData name="Swinburne, John" userId="54122899-28c9-4c68-8b86-87e463bc94cd" providerId="ADAL" clId="{1CD84153-2308-438A-9098-53FED206D3AA}" dt="2023-05-19T15:25:27.129" v="7242" actId="1076"/>
          <ac:spMkLst>
            <pc:docMk/>
            <pc:sldMk cId="1378190980" sldId="2147308826"/>
            <ac:spMk id="6" creationId="{4AAE90A9-F5D6-DB3D-381B-FB5259B996E6}"/>
          </ac:spMkLst>
        </pc:spChg>
        <pc:graphicFrameChg chg="add mod">
          <ac:chgData name="Swinburne, John" userId="54122899-28c9-4c68-8b86-87e463bc94cd" providerId="ADAL" clId="{1CD84153-2308-438A-9098-53FED206D3AA}" dt="2023-05-19T15:21:39.564" v="7127" actId="693"/>
          <ac:graphicFrameMkLst>
            <pc:docMk/>
            <pc:sldMk cId="1378190980" sldId="2147308826"/>
            <ac:graphicFrameMk id="3" creationId="{D1D67BA7-1C02-C920-A5B7-A90B4CBA5F1B}"/>
          </ac:graphicFrameMkLst>
        </pc:graphicFrameChg>
        <pc:graphicFrameChg chg="add del mod">
          <ac:chgData name="Swinburne, John" userId="54122899-28c9-4c68-8b86-87e463bc94cd" providerId="ADAL" clId="{1CD84153-2308-438A-9098-53FED206D3AA}" dt="2023-05-19T10:37:14.156" v="4191" actId="478"/>
          <ac:graphicFrameMkLst>
            <pc:docMk/>
            <pc:sldMk cId="1378190980" sldId="2147308826"/>
            <ac:graphicFrameMk id="5" creationId="{E87C2192-D1E9-D3B0-9F76-976174A71AC2}"/>
          </ac:graphicFrameMkLst>
        </pc:graphicFrameChg>
        <pc:graphicFrameChg chg="add del mod">
          <ac:chgData name="Swinburne, John" userId="54122899-28c9-4c68-8b86-87e463bc94cd" providerId="ADAL" clId="{1CD84153-2308-438A-9098-53FED206D3AA}" dt="2023-05-18T16:18:01.566" v="4124" actId="478"/>
          <ac:graphicFrameMkLst>
            <pc:docMk/>
            <pc:sldMk cId="1378190980" sldId="2147308826"/>
            <ac:graphicFrameMk id="6" creationId="{F67BEC31-A710-4166-8F79-F6F3796B9480}"/>
          </ac:graphicFrameMkLst>
        </pc:graphicFrameChg>
        <pc:graphicFrameChg chg="add mod">
          <ac:chgData name="Swinburne, John" userId="54122899-28c9-4c68-8b86-87e463bc94cd" providerId="ADAL" clId="{1CD84153-2308-438A-9098-53FED206D3AA}" dt="2023-05-19T14:55:39.909" v="6928" actId="20577"/>
          <ac:graphicFrameMkLst>
            <pc:docMk/>
            <pc:sldMk cId="1378190980" sldId="2147308826"/>
            <ac:graphicFrameMk id="7" creationId="{AABFE623-86A3-0B1A-AD6A-D5E83C1988A4}"/>
          </ac:graphicFrameMkLst>
        </pc:graphicFrameChg>
        <pc:extLst>
          <p:ext xmlns:p="http://schemas.openxmlformats.org/presentationml/2006/main" uri="{D6D511B9-2390-475A-947B-AFAB55BFBCF1}">
            <pc226:cmChg xmlns:pc226="http://schemas.microsoft.com/office/powerpoint/2022/06/main/command" chg="add del mod">
              <pc226:chgData name="Swinburne, John" userId="54122899-28c9-4c68-8b86-87e463bc94cd" providerId="ADAL" clId="{1CD84153-2308-438A-9098-53FED206D3AA}" dt="2023-05-24T14:15:32.902" v="9575"/>
              <pc2:cmMkLst xmlns:pc2="http://schemas.microsoft.com/office/powerpoint/2019/9/main/command">
                <pc:docMk/>
                <pc:sldMk cId="1378190980" sldId="2147308826"/>
                <pc2:cmMk id="{2AFF9444-2685-4565-ADCD-BAA65BD68102}"/>
              </pc2:cmMkLst>
            </pc226:cmChg>
            <pc226:cmChg xmlns:pc226="http://schemas.microsoft.com/office/powerpoint/2022/06/main/command" chg="add del">
              <pc226:chgData name="Swinburne, John" userId="54122899-28c9-4c68-8b86-87e463bc94cd" providerId="ADAL" clId="{1CD84153-2308-438A-9098-53FED206D3AA}" dt="2023-05-24T14:15:28.713" v="9574"/>
              <pc2:cmMkLst xmlns:pc2="http://schemas.microsoft.com/office/powerpoint/2019/9/main/command">
                <pc:docMk/>
                <pc:sldMk cId="1378190980" sldId="2147308826"/>
                <pc2:cmMk id="{F3186346-3D7B-4EA2-BDC5-488A2DE2A0BB}"/>
              </pc2:cmMkLst>
            </pc226:cmChg>
          </p:ext>
        </pc:extLst>
      </pc:sldChg>
      <pc:sldChg chg="modSp add del mod">
        <pc:chgData name="Swinburne, John" userId="54122899-28c9-4c68-8b86-87e463bc94cd" providerId="ADAL" clId="{1CD84153-2308-438A-9098-53FED206D3AA}" dt="2023-05-09T15:47:25.313" v="279" actId="47"/>
        <pc:sldMkLst>
          <pc:docMk/>
          <pc:sldMk cId="2914403441" sldId="2147308827"/>
        </pc:sldMkLst>
        <pc:spChg chg="mod">
          <ac:chgData name="Swinburne, John" userId="54122899-28c9-4c68-8b86-87e463bc94cd" providerId="ADAL" clId="{1CD84153-2308-438A-9098-53FED206D3AA}" dt="2023-05-09T15:38:20.512" v="230" actId="20577"/>
          <ac:spMkLst>
            <pc:docMk/>
            <pc:sldMk cId="2914403441" sldId="2147308827"/>
            <ac:spMk id="2" creationId="{C6BA1A17-E6A0-CEF2-2062-AB97EF94F3F3}"/>
          </ac:spMkLst>
        </pc:spChg>
      </pc:sldChg>
      <pc:sldChg chg="addSp delSp modSp add mod addCm delCm modCm">
        <pc:chgData name="Swinburne, John" userId="54122899-28c9-4c68-8b86-87e463bc94cd" providerId="ADAL" clId="{1CD84153-2308-438A-9098-53FED206D3AA}" dt="2023-05-24T14:28:54.590" v="9598" actId="1036"/>
        <pc:sldMkLst>
          <pc:docMk/>
          <pc:sldMk cId="2014013869" sldId="2147308828"/>
        </pc:sldMkLst>
        <pc:spChg chg="mod">
          <ac:chgData name="Swinburne, John" userId="54122899-28c9-4c68-8b86-87e463bc94cd" providerId="ADAL" clId="{1CD84153-2308-438A-9098-53FED206D3AA}" dt="2023-05-24T14:28:54.590" v="9598" actId="1036"/>
          <ac:spMkLst>
            <pc:docMk/>
            <pc:sldMk cId="2014013869" sldId="2147308828"/>
            <ac:spMk id="2" creationId="{C6BA1A17-E6A0-CEF2-2062-AB97EF94F3F3}"/>
          </ac:spMkLst>
        </pc:spChg>
        <pc:spChg chg="add mod">
          <ac:chgData name="Swinburne, John" userId="54122899-28c9-4c68-8b86-87e463bc94cd" providerId="ADAL" clId="{1CD84153-2308-438A-9098-53FED206D3AA}" dt="2023-05-19T15:55:31.893" v="8791" actId="2711"/>
          <ac:spMkLst>
            <pc:docMk/>
            <pc:sldMk cId="2014013869" sldId="2147308828"/>
            <ac:spMk id="3" creationId="{21D0DF68-C0D2-73DF-B638-EA48E9F52B1B}"/>
          </ac:spMkLst>
        </pc:spChg>
        <pc:spChg chg="add del mod">
          <ac:chgData name="Swinburne, John" userId="54122899-28c9-4c68-8b86-87e463bc94cd" providerId="ADAL" clId="{1CD84153-2308-438A-9098-53FED206D3AA}" dt="2023-05-19T15:52:50.857" v="8773" actId="478"/>
          <ac:spMkLst>
            <pc:docMk/>
            <pc:sldMk cId="2014013869" sldId="2147308828"/>
            <ac:spMk id="5" creationId="{039E46EB-4410-AB9F-5F83-9A4DBDE7D2EB}"/>
          </ac:spMkLst>
        </pc:spChg>
        <pc:graphicFrameChg chg="mod">
          <ac:chgData name="Swinburne, John" userId="54122899-28c9-4c68-8b86-87e463bc94cd" providerId="ADAL" clId="{1CD84153-2308-438A-9098-53FED206D3AA}" dt="2023-05-19T15:55:12.485" v="8790" actId="208"/>
          <ac:graphicFrameMkLst>
            <pc:docMk/>
            <pc:sldMk cId="2014013869" sldId="2147308828"/>
            <ac:graphicFrameMk id="7" creationId="{537D273E-88C9-DCC5-2587-B05E3399A6CC}"/>
          </ac:graphicFrameMkLst>
        </pc:graphicFrameChg>
        <pc:extLst>
          <p:ext xmlns:p="http://schemas.openxmlformats.org/presentationml/2006/main" uri="{D6D511B9-2390-475A-947B-AFAB55BFBCF1}">
            <pc226:cmChg xmlns:pc226="http://schemas.microsoft.com/office/powerpoint/2022/06/main/command" chg="add del mod">
              <pc226:chgData name="Swinburne, John" userId="54122899-28c9-4c68-8b86-87e463bc94cd" providerId="ADAL" clId="{1CD84153-2308-438A-9098-53FED206D3AA}" dt="2023-05-24T14:26:55.138" v="9597"/>
              <pc2:cmMkLst xmlns:pc2="http://schemas.microsoft.com/office/powerpoint/2019/9/main/command">
                <pc:docMk/>
                <pc:sldMk cId="2014013869" sldId="2147308828"/>
                <pc2:cmMk id="{BBA50507-3262-4699-9D27-AF46ED63E3B0}"/>
              </pc2:cmMkLst>
            </pc226:cmChg>
            <pc226:cmChg xmlns:pc226="http://schemas.microsoft.com/office/powerpoint/2022/06/main/command" chg="add del">
              <pc226:chgData name="Swinburne, John" userId="54122899-28c9-4c68-8b86-87e463bc94cd" providerId="ADAL" clId="{1CD84153-2308-438A-9098-53FED206D3AA}" dt="2023-05-23T22:05:02.722" v="8813"/>
              <pc2:cmMkLst xmlns:pc2="http://schemas.microsoft.com/office/powerpoint/2019/9/main/command">
                <pc:docMk/>
                <pc:sldMk cId="2014013869" sldId="2147308828"/>
                <pc2:cmMk id="{44B276AC-897E-4563-BD72-AF9857C0E1D1}"/>
              </pc2:cmMkLst>
            </pc226:cmChg>
          </p:ext>
        </pc:extLst>
      </pc:sldChg>
      <pc:sldChg chg="addSp modSp add mod">
        <pc:chgData name="Swinburne, John" userId="54122899-28c9-4c68-8b86-87e463bc94cd" providerId="ADAL" clId="{1CD84153-2308-438A-9098-53FED206D3AA}" dt="2023-05-25T10:44:52.534" v="10562" actId="20577"/>
        <pc:sldMkLst>
          <pc:docMk/>
          <pc:sldMk cId="2386867034" sldId="2147308829"/>
        </pc:sldMkLst>
        <pc:spChg chg="mod">
          <ac:chgData name="Swinburne, John" userId="54122899-28c9-4c68-8b86-87e463bc94cd" providerId="ADAL" clId="{1CD84153-2308-438A-9098-53FED206D3AA}" dt="2023-05-19T13:15:26.817" v="6414" actId="20577"/>
          <ac:spMkLst>
            <pc:docMk/>
            <pc:sldMk cId="2386867034" sldId="2147308829"/>
            <ac:spMk id="2" creationId="{C6BA1A17-E6A0-CEF2-2062-AB97EF94F3F3}"/>
          </ac:spMkLst>
        </pc:spChg>
        <pc:spChg chg="add mod">
          <ac:chgData name="Swinburne, John" userId="54122899-28c9-4c68-8b86-87e463bc94cd" providerId="ADAL" clId="{1CD84153-2308-438A-9098-53FED206D3AA}" dt="2023-05-25T10:44:52.534" v="10562" actId="20577"/>
          <ac:spMkLst>
            <pc:docMk/>
            <pc:sldMk cId="2386867034" sldId="2147308829"/>
            <ac:spMk id="3" creationId="{0913C8E7-9B74-25A6-7108-FAAFB55D64EA}"/>
          </ac:spMkLst>
        </pc:spChg>
      </pc:sldChg>
      <pc:sldChg chg="addSp modSp add mod ord delCm">
        <pc:chgData name="Swinburne, John" userId="54122899-28c9-4c68-8b86-87e463bc94cd" providerId="ADAL" clId="{1CD84153-2308-438A-9098-53FED206D3AA}" dt="2023-05-24T14:20:46.126" v="9596"/>
        <pc:sldMkLst>
          <pc:docMk/>
          <pc:sldMk cId="1745481559" sldId="2147308830"/>
        </pc:sldMkLst>
        <pc:spChg chg="mod">
          <ac:chgData name="Swinburne, John" userId="54122899-28c9-4c68-8b86-87e463bc94cd" providerId="ADAL" clId="{1CD84153-2308-438A-9098-53FED206D3AA}" dt="2023-05-18T09:38:12.527" v="3432" actId="2711"/>
          <ac:spMkLst>
            <pc:docMk/>
            <pc:sldMk cId="1745481559" sldId="2147308830"/>
            <ac:spMk id="2" creationId="{C6BA1A17-E6A0-CEF2-2062-AB97EF94F3F3}"/>
          </ac:spMkLst>
        </pc:spChg>
        <pc:spChg chg="add mod">
          <ac:chgData name="Swinburne, John" userId="54122899-28c9-4c68-8b86-87e463bc94cd" providerId="ADAL" clId="{1CD84153-2308-438A-9098-53FED206D3AA}" dt="2023-05-19T15:26:57.827" v="7247" actId="20577"/>
          <ac:spMkLst>
            <pc:docMk/>
            <pc:sldMk cId="1745481559" sldId="2147308830"/>
            <ac:spMk id="3" creationId="{85BCF49C-BE07-6552-49DD-8B1272059915}"/>
          </ac:spMkLst>
        </pc:spChg>
        <pc:graphicFrameChg chg="mod">
          <ac:chgData name="Swinburne, John" userId="54122899-28c9-4c68-8b86-87e463bc94cd" providerId="ADAL" clId="{1CD84153-2308-438A-9098-53FED206D3AA}" dt="2023-05-19T13:15:08.827" v="6400" actId="1076"/>
          <ac:graphicFrameMkLst>
            <pc:docMk/>
            <pc:sldMk cId="1745481559" sldId="2147308830"/>
            <ac:graphicFrameMk id="10" creationId="{B7B67DB4-CE49-4602-5435-65CF890D31C0}"/>
          </ac:graphicFrameMkLst>
        </pc:graphicFrameChg>
        <pc:extLst>
          <p:ext xmlns:p="http://schemas.openxmlformats.org/presentationml/2006/main" uri="{D6D511B9-2390-475A-947B-AFAB55BFBCF1}">
            <pc226:cmChg xmlns:pc226="http://schemas.microsoft.com/office/powerpoint/2022/06/main/command" chg="del">
              <pc226:chgData name="Swinburne, John" userId="54122899-28c9-4c68-8b86-87e463bc94cd" providerId="ADAL" clId="{1CD84153-2308-438A-9098-53FED206D3AA}" dt="2023-05-24T14:20:46.126" v="9596"/>
              <pc2:cmMkLst xmlns:pc2="http://schemas.microsoft.com/office/powerpoint/2019/9/main/command">
                <pc:docMk/>
                <pc:sldMk cId="1745481559" sldId="2147308830"/>
                <pc2:cmMk id="{5AD1197B-F507-431A-AF13-72CE0F0B3C21}"/>
              </pc2:cmMkLst>
            </pc226:cmChg>
          </p:ext>
        </pc:extLst>
      </pc:sldChg>
      <pc:sldChg chg="addSp delSp modSp add mod ord addCm delCm modCm">
        <pc:chgData name="Swinburne, John" userId="54122899-28c9-4c68-8b86-87e463bc94cd" providerId="ADAL" clId="{1CD84153-2308-438A-9098-53FED206D3AA}" dt="2023-05-25T10:49:27.892" v="10648" actId="20577"/>
        <pc:sldMkLst>
          <pc:docMk/>
          <pc:sldMk cId="1849000326" sldId="2147308831"/>
        </pc:sldMkLst>
        <pc:spChg chg="mod">
          <ac:chgData name="Swinburne, John" userId="54122899-28c9-4c68-8b86-87e463bc94cd" providerId="ADAL" clId="{1CD84153-2308-438A-9098-53FED206D3AA}" dt="2023-05-18T13:46:23.821" v="3652" actId="20577"/>
          <ac:spMkLst>
            <pc:docMk/>
            <pc:sldMk cId="1849000326" sldId="2147308831"/>
            <ac:spMk id="2" creationId="{C6BA1A17-E6A0-CEF2-2062-AB97EF94F3F3}"/>
          </ac:spMkLst>
        </pc:spChg>
        <pc:spChg chg="add del mod">
          <ac:chgData name="Swinburne, John" userId="54122899-28c9-4c68-8b86-87e463bc94cd" providerId="ADAL" clId="{1CD84153-2308-438A-9098-53FED206D3AA}" dt="2023-05-11T14:41:49.301" v="1477"/>
          <ac:spMkLst>
            <pc:docMk/>
            <pc:sldMk cId="1849000326" sldId="2147308831"/>
            <ac:spMk id="3" creationId="{35EDB50B-00D3-0E50-5621-4B9BEE76F98D}"/>
          </ac:spMkLst>
        </pc:spChg>
        <pc:spChg chg="mod">
          <ac:chgData name="Swinburne, John" userId="54122899-28c9-4c68-8b86-87e463bc94cd" providerId="ADAL" clId="{1CD84153-2308-438A-9098-53FED206D3AA}" dt="2023-05-25T10:49:27.892" v="10648" actId="20577"/>
          <ac:spMkLst>
            <pc:docMk/>
            <pc:sldMk cId="1849000326" sldId="2147308831"/>
            <ac:spMk id="3" creationId="{D23FA863-2C5F-069B-4AE9-31ECBD3C128E}"/>
          </ac:spMkLst>
        </pc:spChg>
        <pc:spChg chg="add del mod">
          <ac:chgData name="Swinburne, John" userId="54122899-28c9-4c68-8b86-87e463bc94cd" providerId="ADAL" clId="{1CD84153-2308-438A-9098-53FED206D3AA}" dt="2023-05-23T22:11:01.509" v="8816" actId="478"/>
          <ac:spMkLst>
            <pc:docMk/>
            <pc:sldMk cId="1849000326" sldId="2147308831"/>
            <ac:spMk id="5" creationId="{330A54DC-FC7C-E58C-D59F-95320BD61D8E}"/>
          </ac:spMkLst>
        </pc:spChg>
        <pc:spChg chg="add mod">
          <ac:chgData name="Swinburne, John" userId="54122899-28c9-4c68-8b86-87e463bc94cd" providerId="ADAL" clId="{1CD84153-2308-438A-9098-53FED206D3AA}" dt="2023-05-19T15:34:14.769" v="8027"/>
          <ac:spMkLst>
            <pc:docMk/>
            <pc:sldMk cId="1849000326" sldId="2147308831"/>
            <ac:spMk id="5" creationId="{5EE520B5-0C5B-6F77-F568-58311F7CBF64}"/>
          </ac:spMkLst>
        </pc:spChg>
        <pc:extLst>
          <p:ext xmlns:p="http://schemas.openxmlformats.org/presentationml/2006/main" uri="{D6D511B9-2390-475A-947B-AFAB55BFBCF1}">
            <pc226:cmChg xmlns:pc226="http://schemas.microsoft.com/office/powerpoint/2022/06/main/command" chg="add del mod">
              <pc226:chgData name="Swinburne, John" userId="54122899-28c9-4c68-8b86-87e463bc94cd" providerId="ADAL" clId="{1CD84153-2308-438A-9098-53FED206D3AA}" dt="2023-05-25T07:37:24.024" v="9864"/>
              <pc2:cmMkLst xmlns:pc2="http://schemas.microsoft.com/office/powerpoint/2019/9/main/command">
                <pc:docMk/>
                <pc:sldMk cId="1849000326" sldId="2147308831"/>
                <pc2:cmMk id="{66FA36F6-8AC2-4CEE-8619-486A30C74AFE}"/>
              </pc2:cmMkLst>
            </pc226:cmChg>
          </p:ext>
        </pc:extLst>
      </pc:sldChg>
      <pc:sldChg chg="modSp add del mod ord">
        <pc:chgData name="Swinburne, John" userId="54122899-28c9-4c68-8b86-87e463bc94cd" providerId="ADAL" clId="{1CD84153-2308-438A-9098-53FED206D3AA}" dt="2023-05-19T13:29:20.810" v="6776" actId="47"/>
        <pc:sldMkLst>
          <pc:docMk/>
          <pc:sldMk cId="2743582994" sldId="2147308832"/>
        </pc:sldMkLst>
        <pc:spChg chg="mod">
          <ac:chgData name="Swinburne, John" userId="54122899-28c9-4c68-8b86-87e463bc94cd" providerId="ADAL" clId="{1CD84153-2308-438A-9098-53FED206D3AA}" dt="2023-05-16T20:40:00.998" v="2194" actId="20577"/>
          <ac:spMkLst>
            <pc:docMk/>
            <pc:sldMk cId="2743582994" sldId="2147308832"/>
            <ac:spMk id="2" creationId="{C6BA1A17-E6A0-CEF2-2062-AB97EF94F3F3}"/>
          </ac:spMkLst>
        </pc:spChg>
      </pc:sldChg>
      <pc:sldChg chg="addSp delSp modSp add mod">
        <pc:chgData name="Swinburne, John" userId="54122899-28c9-4c68-8b86-87e463bc94cd" providerId="ADAL" clId="{1CD84153-2308-438A-9098-53FED206D3AA}" dt="2023-05-23T22:02:44.121" v="8803" actId="20577"/>
        <pc:sldMkLst>
          <pc:docMk/>
          <pc:sldMk cId="2124056182" sldId="2147308833"/>
        </pc:sldMkLst>
        <pc:spChg chg="mod">
          <ac:chgData name="Swinburne, John" userId="54122899-28c9-4c68-8b86-87e463bc94cd" providerId="ADAL" clId="{1CD84153-2308-438A-9098-53FED206D3AA}" dt="2023-05-18T13:39:34.341" v="3575" actId="20577"/>
          <ac:spMkLst>
            <pc:docMk/>
            <pc:sldMk cId="2124056182" sldId="2147308833"/>
            <ac:spMk id="2" creationId="{C6BA1A17-E6A0-CEF2-2062-AB97EF94F3F3}"/>
          </ac:spMkLst>
        </pc:spChg>
        <pc:spChg chg="del mod">
          <ac:chgData name="Swinburne, John" userId="54122899-28c9-4c68-8b86-87e463bc94cd" providerId="ADAL" clId="{1CD84153-2308-438A-9098-53FED206D3AA}" dt="2023-05-18T13:39:13.469" v="3550" actId="478"/>
          <ac:spMkLst>
            <pc:docMk/>
            <pc:sldMk cId="2124056182" sldId="2147308833"/>
            <ac:spMk id="3" creationId="{EFFC5256-8607-3A0E-1205-7BE732251F0B}"/>
          </ac:spMkLst>
        </pc:spChg>
        <pc:spChg chg="add mod">
          <ac:chgData name="Swinburne, John" userId="54122899-28c9-4c68-8b86-87e463bc94cd" providerId="ADAL" clId="{1CD84153-2308-438A-9098-53FED206D3AA}" dt="2023-05-23T22:02:44.121" v="8803" actId="20577"/>
          <ac:spMkLst>
            <pc:docMk/>
            <pc:sldMk cId="2124056182" sldId="2147308833"/>
            <ac:spMk id="6" creationId="{B52EDBB4-7C54-2AD5-B514-A70397344623}"/>
          </ac:spMkLst>
        </pc:spChg>
        <pc:graphicFrameChg chg="add mod">
          <ac:chgData name="Swinburne, John" userId="54122899-28c9-4c68-8b86-87e463bc94cd" providerId="ADAL" clId="{1CD84153-2308-438A-9098-53FED206D3AA}" dt="2023-05-19T14:52:26.302" v="6904" actId="20577"/>
          <ac:graphicFrameMkLst>
            <pc:docMk/>
            <pc:sldMk cId="2124056182" sldId="2147308833"/>
            <ac:graphicFrameMk id="5" creationId="{086EE91A-6245-5CDE-6C94-57FE87109C10}"/>
          </ac:graphicFrameMkLst>
        </pc:graphicFrameChg>
      </pc:sldChg>
      <pc:sldChg chg="modSp add mod">
        <pc:chgData name="Swinburne, John" userId="54122899-28c9-4c68-8b86-87e463bc94cd" providerId="ADAL" clId="{1CD84153-2308-438A-9098-53FED206D3AA}" dt="2023-05-16T20:44:02.765" v="2525" actId="2711"/>
        <pc:sldMkLst>
          <pc:docMk/>
          <pc:sldMk cId="3766804619" sldId="2147308834"/>
        </pc:sldMkLst>
        <pc:spChg chg="mod">
          <ac:chgData name="Swinburne, John" userId="54122899-28c9-4c68-8b86-87e463bc94cd" providerId="ADAL" clId="{1CD84153-2308-438A-9098-53FED206D3AA}" dt="2023-05-16T20:44:02.765" v="2525" actId="2711"/>
          <ac:spMkLst>
            <pc:docMk/>
            <pc:sldMk cId="3766804619" sldId="2147308834"/>
            <ac:spMk id="2" creationId="{C6BA1A17-E6A0-CEF2-2062-AB97EF94F3F3}"/>
          </ac:spMkLst>
        </pc:spChg>
      </pc:sldChg>
      <pc:sldChg chg="addSp modSp new mod ord delCm modCm">
        <pc:chgData name="Swinburne, John" userId="54122899-28c9-4c68-8b86-87e463bc94cd" providerId="ADAL" clId="{1CD84153-2308-438A-9098-53FED206D3AA}" dt="2023-05-25T12:59:34.315" v="10721"/>
        <pc:sldMkLst>
          <pc:docMk/>
          <pc:sldMk cId="2546936042" sldId="2147308835"/>
        </pc:sldMkLst>
        <pc:spChg chg="mod">
          <ac:chgData name="Swinburne, John" userId="54122899-28c9-4c68-8b86-87e463bc94cd" providerId="ADAL" clId="{1CD84153-2308-438A-9098-53FED206D3AA}" dt="2023-05-16T13:10:07.735" v="1763" actId="20577"/>
          <ac:spMkLst>
            <pc:docMk/>
            <pc:sldMk cId="2546936042" sldId="2147308835"/>
            <ac:spMk id="2" creationId="{5323FD94-833D-FDB5-C91C-CBB6EA868872}"/>
          </ac:spMkLst>
        </pc:spChg>
        <pc:spChg chg="add mod">
          <ac:chgData name="Swinburne, John" userId="54122899-28c9-4c68-8b86-87e463bc94cd" providerId="ADAL" clId="{1CD84153-2308-438A-9098-53FED206D3AA}" dt="2023-05-19T13:53:13.802" v="6805" actId="20577"/>
          <ac:spMkLst>
            <pc:docMk/>
            <pc:sldMk cId="2546936042" sldId="2147308835"/>
            <ac:spMk id="5" creationId="{376DEB63-8355-DCC9-EA66-959E945CFC2A}"/>
          </ac:spMkLst>
        </pc:spChg>
        <pc:extLst>
          <p:ext xmlns:p="http://schemas.openxmlformats.org/presentationml/2006/main" uri="{D6D511B9-2390-475A-947B-AFAB55BFBCF1}">
            <pc226:cmChg xmlns:pc226="http://schemas.microsoft.com/office/powerpoint/2022/06/main/command" chg="del mod">
              <pc226:chgData name="Swinburne, John" userId="54122899-28c9-4c68-8b86-87e463bc94cd" providerId="ADAL" clId="{1CD84153-2308-438A-9098-53FED206D3AA}" dt="2023-05-24T14:13:15.227" v="9559"/>
              <pc2:cmMkLst xmlns:pc2="http://schemas.microsoft.com/office/powerpoint/2019/9/main/command">
                <pc:docMk/>
                <pc:sldMk cId="2546936042" sldId="2147308835"/>
                <pc2:cmMk id="{C1911161-18A0-4D0C-9A95-CD77034CF33A}"/>
              </pc2:cmMkLst>
            </pc226:cmChg>
            <pc226:cmChg xmlns:pc226="http://schemas.microsoft.com/office/powerpoint/2022/06/main/command" chg="del mod">
              <pc226:chgData name="Swinburne, John" userId="54122899-28c9-4c68-8b86-87e463bc94cd" providerId="ADAL" clId="{1CD84153-2308-438A-9098-53FED206D3AA}" dt="2023-05-24T14:12:51.439" v="9558"/>
              <pc2:cmMkLst xmlns:pc2="http://schemas.microsoft.com/office/powerpoint/2019/9/main/command">
                <pc:docMk/>
                <pc:sldMk cId="2546936042" sldId="2147308835"/>
                <pc2:cmMk id="{DD2338B6-63B4-4173-B597-BB2CCD4D6554}"/>
              </pc2:cmMkLst>
              <pc226:cmRplyChg chg="add mod">
                <pc226:chgData name="Swinburne, John" userId="54122899-28c9-4c68-8b86-87e463bc94cd" providerId="ADAL" clId="{1CD84153-2308-438A-9098-53FED206D3AA}" dt="2023-05-17T10:59:25.606" v="2877"/>
                <pc2:cmRplyMkLst xmlns:pc2="http://schemas.microsoft.com/office/powerpoint/2019/9/main/command">
                  <pc:docMk/>
                  <pc:sldMk cId="2546936042" sldId="2147308835"/>
                  <pc2:cmMk id="{DD2338B6-63B4-4173-B597-BB2CCD4D6554}"/>
                  <pc2:cmRplyMk id="{3DF96621-8902-40B4-A7C2-983305BEA411}"/>
                </pc2:cmRplyMkLst>
              </pc226:cmRplyChg>
              <pc226:cmRplyChg chg="add">
                <pc226:chgData name="Swinburne, John" userId="54122899-28c9-4c68-8b86-87e463bc94cd" providerId="ADAL" clId="{1CD84153-2308-438A-9098-53FED206D3AA}" dt="2023-05-17T11:13:41.600" v="2883"/>
                <pc2:cmRplyMkLst xmlns:pc2="http://schemas.microsoft.com/office/powerpoint/2019/9/main/command">
                  <pc:docMk/>
                  <pc:sldMk cId="2546936042" sldId="2147308835"/>
                  <pc2:cmMk id="{DD2338B6-63B4-4173-B597-BB2CCD4D6554}"/>
                  <pc2:cmRplyMk id="{05F5AD31-AD16-47D7-88B1-AD7BC7FF504B}"/>
                </pc2:cmRplyMkLst>
              </pc226:cmRplyChg>
            </pc226:cmChg>
          </p:ext>
        </pc:extLst>
      </pc:sldChg>
      <pc:sldChg chg="addSp modSp new mod">
        <pc:chgData name="Swinburne, John" userId="54122899-28c9-4c68-8b86-87e463bc94cd" providerId="ADAL" clId="{1CD84153-2308-438A-9098-53FED206D3AA}" dt="2023-05-19T13:09:12.953" v="5978" actId="20577"/>
        <pc:sldMkLst>
          <pc:docMk/>
          <pc:sldMk cId="198226949" sldId="2147308836"/>
        </pc:sldMkLst>
        <pc:spChg chg="mod">
          <ac:chgData name="Swinburne, John" userId="54122899-28c9-4c68-8b86-87e463bc94cd" providerId="ADAL" clId="{1CD84153-2308-438A-9098-53FED206D3AA}" dt="2023-05-16T21:53:24.254" v="2631" actId="20577"/>
          <ac:spMkLst>
            <pc:docMk/>
            <pc:sldMk cId="198226949" sldId="2147308836"/>
            <ac:spMk id="2" creationId="{A616A3F4-3842-F27E-56FA-03C50F2F8E21}"/>
          </ac:spMkLst>
        </pc:spChg>
        <pc:spChg chg="add mod">
          <ac:chgData name="Swinburne, John" userId="54122899-28c9-4c68-8b86-87e463bc94cd" providerId="ADAL" clId="{1CD84153-2308-438A-9098-53FED206D3AA}" dt="2023-05-19T13:09:12.953" v="5978" actId="20577"/>
          <ac:spMkLst>
            <pc:docMk/>
            <pc:sldMk cId="198226949" sldId="2147308836"/>
            <ac:spMk id="5" creationId="{A4C7A2F8-ED75-2200-2119-937DEF4B9717}"/>
          </ac:spMkLst>
        </pc:spChg>
        <pc:spChg chg="add mod">
          <ac:chgData name="Swinburne, John" userId="54122899-28c9-4c68-8b86-87e463bc94cd" providerId="ADAL" clId="{1CD84153-2308-438A-9098-53FED206D3AA}" dt="2023-05-16T21:55:06.447" v="2853" actId="1076"/>
          <ac:spMkLst>
            <pc:docMk/>
            <pc:sldMk cId="198226949" sldId="2147308836"/>
            <ac:spMk id="6" creationId="{A8344475-67CF-B3D3-9C3C-56034EB1EE58}"/>
          </ac:spMkLst>
        </pc:spChg>
      </pc:sldChg>
      <pc:sldChg chg="addSp delSp modSp add del mod">
        <pc:chgData name="Swinburne, John" userId="54122899-28c9-4c68-8b86-87e463bc94cd" providerId="ADAL" clId="{1CD84153-2308-438A-9098-53FED206D3AA}" dt="2023-05-19T10:36:46.811" v="4190" actId="47"/>
        <pc:sldMkLst>
          <pc:docMk/>
          <pc:sldMk cId="3845380852" sldId="2147308837"/>
        </pc:sldMkLst>
        <pc:spChg chg="add mod">
          <ac:chgData name="Swinburne, John" userId="54122899-28c9-4c68-8b86-87e463bc94cd" providerId="ADAL" clId="{1CD84153-2308-438A-9098-53FED206D3AA}" dt="2023-05-16T20:44:46.063" v="2591" actId="20577"/>
          <ac:spMkLst>
            <pc:docMk/>
            <pc:sldMk cId="3845380852" sldId="2147308837"/>
            <ac:spMk id="3" creationId="{DEC08A4D-F6CE-617E-8131-AA29048F9501}"/>
          </ac:spMkLst>
        </pc:spChg>
        <pc:graphicFrameChg chg="del">
          <ac:chgData name="Swinburne, John" userId="54122899-28c9-4c68-8b86-87e463bc94cd" providerId="ADAL" clId="{1CD84153-2308-438A-9098-53FED206D3AA}" dt="2023-05-16T20:44:22.787" v="2527" actId="478"/>
          <ac:graphicFrameMkLst>
            <pc:docMk/>
            <pc:sldMk cId="3845380852" sldId="2147308837"/>
            <ac:graphicFrameMk id="5" creationId="{E87C2192-D1E9-D3B0-9F76-976174A71AC2}"/>
          </ac:graphicFrameMkLst>
        </pc:graphicFrameChg>
        <pc:graphicFrameChg chg="del">
          <ac:chgData name="Swinburne, John" userId="54122899-28c9-4c68-8b86-87e463bc94cd" providerId="ADAL" clId="{1CD84153-2308-438A-9098-53FED206D3AA}" dt="2023-05-16T20:44:23.237" v="2528" actId="478"/>
          <ac:graphicFrameMkLst>
            <pc:docMk/>
            <pc:sldMk cId="3845380852" sldId="2147308837"/>
            <ac:graphicFrameMk id="6" creationId="{F67BEC31-A710-4166-8F79-F6F3796B9480}"/>
          </ac:graphicFrameMkLst>
        </pc:graphicFrameChg>
      </pc:sldChg>
      <pc:sldChg chg="addSp modSp mod delCm modNotesTx">
        <pc:chgData name="Swinburne, John" userId="54122899-28c9-4c68-8b86-87e463bc94cd" providerId="ADAL" clId="{1CD84153-2308-438A-9098-53FED206D3AA}" dt="2023-05-24T14:50:38.651" v="9701" actId="1035"/>
        <pc:sldMkLst>
          <pc:docMk/>
          <pc:sldMk cId="2108780847" sldId="2147308838"/>
        </pc:sldMkLst>
        <pc:spChg chg="add mod">
          <ac:chgData name="Swinburne, John" userId="54122899-28c9-4c68-8b86-87e463bc94cd" providerId="ADAL" clId="{1CD84153-2308-438A-9098-53FED206D3AA}" dt="2023-05-19T15:54:26.865" v="8789" actId="20577"/>
          <ac:spMkLst>
            <pc:docMk/>
            <pc:sldMk cId="2108780847" sldId="2147308838"/>
            <ac:spMk id="3" creationId="{D17D092F-8EFB-BA8D-CE45-079647895007}"/>
          </ac:spMkLst>
        </pc:spChg>
        <pc:spChg chg="mod">
          <ac:chgData name="Swinburne, John" userId="54122899-28c9-4c68-8b86-87e463bc94cd" providerId="ADAL" clId="{1CD84153-2308-438A-9098-53FED206D3AA}" dt="2023-05-19T13:25:03.436" v="6621" actId="20577"/>
          <ac:spMkLst>
            <pc:docMk/>
            <pc:sldMk cId="2108780847" sldId="2147308838"/>
            <ac:spMk id="7" creationId="{998C75DD-4A28-AD22-3573-D305CBB02201}"/>
          </ac:spMkLst>
        </pc:spChg>
        <pc:spChg chg="mod">
          <ac:chgData name="Swinburne, John" userId="54122899-28c9-4c68-8b86-87e463bc94cd" providerId="ADAL" clId="{1CD84153-2308-438A-9098-53FED206D3AA}" dt="2023-05-19T13:26:36.291" v="6650" actId="1076"/>
          <ac:spMkLst>
            <pc:docMk/>
            <pc:sldMk cId="2108780847" sldId="2147308838"/>
            <ac:spMk id="9" creationId="{04C51AD1-BFE5-3EBD-17FF-96292AB16809}"/>
          </ac:spMkLst>
        </pc:spChg>
        <pc:spChg chg="mod">
          <ac:chgData name="Swinburne, John" userId="54122899-28c9-4c68-8b86-87e463bc94cd" providerId="ADAL" clId="{1CD84153-2308-438A-9098-53FED206D3AA}" dt="2023-05-19T13:26:43.263" v="6651" actId="1076"/>
          <ac:spMkLst>
            <pc:docMk/>
            <pc:sldMk cId="2108780847" sldId="2147308838"/>
            <ac:spMk id="11" creationId="{492456B3-7324-0BA0-2DBF-79108D474906}"/>
          </ac:spMkLst>
        </pc:spChg>
        <pc:graphicFrameChg chg="mod">
          <ac:chgData name="Swinburne, John" userId="54122899-28c9-4c68-8b86-87e463bc94cd" providerId="ADAL" clId="{1CD84153-2308-438A-9098-53FED206D3AA}" dt="2023-05-19T13:26:55.766" v="6657"/>
          <ac:graphicFrameMkLst>
            <pc:docMk/>
            <pc:sldMk cId="2108780847" sldId="2147308838"/>
            <ac:graphicFrameMk id="8" creationId="{0A330C9F-CE2B-8A38-245B-0D641DD67944}"/>
          </ac:graphicFrameMkLst>
        </pc:graphicFrameChg>
        <pc:graphicFrameChg chg="mod">
          <ac:chgData name="Swinburne, John" userId="54122899-28c9-4c68-8b86-87e463bc94cd" providerId="ADAL" clId="{1CD84153-2308-438A-9098-53FED206D3AA}" dt="2023-05-19T13:25:41.755" v="6624"/>
          <ac:graphicFrameMkLst>
            <pc:docMk/>
            <pc:sldMk cId="2108780847" sldId="2147308838"/>
            <ac:graphicFrameMk id="10" creationId="{85AEC9A7-92F6-3784-012F-0773014E005E}"/>
          </ac:graphicFrameMkLst>
        </pc:graphicFrameChg>
        <pc:cxnChg chg="mod">
          <ac:chgData name="Swinburne, John" userId="54122899-28c9-4c68-8b86-87e463bc94cd" providerId="ADAL" clId="{1CD84153-2308-438A-9098-53FED206D3AA}" dt="2023-05-19T13:26:28.428" v="6649" actId="1037"/>
          <ac:cxnSpMkLst>
            <pc:docMk/>
            <pc:sldMk cId="2108780847" sldId="2147308838"/>
            <ac:cxnSpMk id="13" creationId="{47866175-4094-1A3A-2D45-A9764FB62533}"/>
          </ac:cxnSpMkLst>
        </pc:cxnChg>
        <pc:cxnChg chg="mod">
          <ac:chgData name="Swinburne, John" userId="54122899-28c9-4c68-8b86-87e463bc94cd" providerId="ADAL" clId="{1CD84153-2308-438A-9098-53FED206D3AA}" dt="2023-05-24T14:50:38.651" v="9701" actId="1035"/>
          <ac:cxnSpMkLst>
            <pc:docMk/>
            <pc:sldMk cId="2108780847" sldId="2147308838"/>
            <ac:cxnSpMk id="14" creationId="{1DC763CC-6E3D-1FD9-487B-2FF8B00DB554}"/>
          </ac:cxnSpMkLst>
        </pc:cxnChg>
        <pc:extLst>
          <p:ext xmlns:p="http://schemas.openxmlformats.org/presentationml/2006/main" uri="{D6D511B9-2390-475A-947B-AFAB55BFBCF1}">
            <pc226:cmChg xmlns:pc226="http://schemas.microsoft.com/office/powerpoint/2022/06/main/command" chg="del">
              <pc226:chgData name="Swinburne, John" userId="54122899-28c9-4c68-8b86-87e463bc94cd" providerId="ADAL" clId="{1CD84153-2308-438A-9098-53FED206D3AA}" dt="2023-05-24T14:29:04.629" v="9599"/>
              <pc2:cmMkLst xmlns:pc2="http://schemas.microsoft.com/office/powerpoint/2019/9/main/command">
                <pc:docMk/>
                <pc:sldMk cId="2108780847" sldId="2147308838"/>
                <pc2:cmMk id="{022B7462-748A-4717-BD16-1D502AFDB81C}"/>
              </pc2:cmMkLst>
            </pc226:cmChg>
            <pc226:cmChg xmlns:pc226="http://schemas.microsoft.com/office/powerpoint/2022/06/main/command" chg="del">
              <pc226:chgData name="Swinburne, John" userId="54122899-28c9-4c68-8b86-87e463bc94cd" providerId="ADAL" clId="{1CD84153-2308-438A-9098-53FED206D3AA}" dt="2023-05-24T14:50:04.363" v="9692"/>
              <pc2:cmMkLst xmlns:pc2="http://schemas.microsoft.com/office/powerpoint/2019/9/main/command">
                <pc:docMk/>
                <pc:sldMk cId="2108780847" sldId="2147308838"/>
                <pc2:cmMk id="{57C0DEC3-20AF-4745-AEB0-6270E8387AC6}"/>
              </pc2:cmMkLst>
            </pc226:cmChg>
          </p:ext>
        </pc:extLst>
      </pc:sldChg>
      <pc:sldChg chg="addSp delSp modSp add mod ord modNotesTx">
        <pc:chgData name="Swinburne, John" userId="54122899-28c9-4c68-8b86-87e463bc94cd" providerId="ADAL" clId="{1CD84153-2308-438A-9098-53FED206D3AA}" dt="2023-05-25T13:04:20.604" v="10729" actId="20577"/>
        <pc:sldMkLst>
          <pc:docMk/>
          <pc:sldMk cId="674183178" sldId="2147308839"/>
        </pc:sldMkLst>
        <pc:spChg chg="mod">
          <ac:chgData name="Swinburne, John" userId="54122899-28c9-4c68-8b86-87e463bc94cd" providerId="ADAL" clId="{1CD84153-2308-438A-9098-53FED206D3AA}" dt="2023-05-18T13:54:01.854" v="4097" actId="20577"/>
          <ac:spMkLst>
            <pc:docMk/>
            <pc:sldMk cId="674183178" sldId="2147308839"/>
            <ac:spMk id="2" creationId="{C6BA1A17-E6A0-CEF2-2062-AB97EF94F3F3}"/>
          </ac:spMkLst>
        </pc:spChg>
        <pc:spChg chg="del">
          <ac:chgData name="Swinburne, John" userId="54122899-28c9-4c68-8b86-87e463bc94cd" providerId="ADAL" clId="{1CD84153-2308-438A-9098-53FED206D3AA}" dt="2023-05-18T13:43:22.957" v="3596" actId="478"/>
          <ac:spMkLst>
            <pc:docMk/>
            <pc:sldMk cId="674183178" sldId="2147308839"/>
            <ac:spMk id="3" creationId="{EFFC5256-8607-3A0E-1205-7BE732251F0B}"/>
          </ac:spMkLst>
        </pc:spChg>
        <pc:spChg chg="add mod">
          <ac:chgData name="Swinburne, John" userId="54122899-28c9-4c68-8b86-87e463bc94cd" providerId="ADAL" clId="{1CD84153-2308-438A-9098-53FED206D3AA}" dt="2023-05-23T22:02:21.679" v="8794" actId="20577"/>
          <ac:spMkLst>
            <pc:docMk/>
            <pc:sldMk cId="674183178" sldId="2147308839"/>
            <ac:spMk id="6" creationId="{6615BA68-EA26-099F-3A5B-CB91EBF0CFD4}"/>
          </ac:spMkLst>
        </pc:spChg>
        <pc:graphicFrameChg chg="add mod">
          <ac:chgData name="Swinburne, John" userId="54122899-28c9-4c68-8b86-87e463bc94cd" providerId="ADAL" clId="{1CD84153-2308-438A-9098-53FED206D3AA}" dt="2023-05-25T12:57:25.411" v="10719" actId="1582"/>
          <ac:graphicFrameMkLst>
            <pc:docMk/>
            <pc:sldMk cId="674183178" sldId="2147308839"/>
            <ac:graphicFrameMk id="3" creationId="{905AE5B1-4209-4541-BB99-6726BE895773}"/>
          </ac:graphicFrameMkLst>
        </pc:graphicFrameChg>
        <pc:graphicFrameChg chg="add del mod">
          <ac:chgData name="Swinburne, John" userId="54122899-28c9-4c68-8b86-87e463bc94cd" providerId="ADAL" clId="{1CD84153-2308-438A-9098-53FED206D3AA}" dt="2023-05-25T12:56:03.397" v="10667" actId="478"/>
          <ac:graphicFrameMkLst>
            <pc:docMk/>
            <pc:sldMk cId="674183178" sldId="2147308839"/>
            <ac:graphicFrameMk id="5" creationId="{905AE5B1-4209-4541-BB99-6726BE895773}"/>
          </ac:graphicFrameMkLst>
        </pc:graphicFrameChg>
      </pc:sldChg>
      <pc:sldChg chg="new del">
        <pc:chgData name="Swinburne, John" userId="54122899-28c9-4c68-8b86-87e463bc94cd" providerId="ADAL" clId="{1CD84153-2308-438A-9098-53FED206D3AA}" dt="2023-05-18T14:38:56.803" v="4099" actId="47"/>
        <pc:sldMkLst>
          <pc:docMk/>
          <pc:sldMk cId="1654707439" sldId="2147308840"/>
        </pc:sldMkLst>
      </pc:sldChg>
      <pc:sldChg chg="addSp delSp modSp add mod delCm modCm">
        <pc:chgData name="Swinburne, John" userId="54122899-28c9-4c68-8b86-87e463bc94cd" providerId="ADAL" clId="{1CD84153-2308-438A-9098-53FED206D3AA}" dt="2023-05-25T13:03:32.872" v="10726"/>
        <pc:sldMkLst>
          <pc:docMk/>
          <pc:sldMk cId="3209337427" sldId="2147308840"/>
        </pc:sldMkLst>
        <pc:spChg chg="add mod">
          <ac:chgData name="Swinburne, John" userId="54122899-28c9-4c68-8b86-87e463bc94cd" providerId="ADAL" clId="{1CD84153-2308-438A-9098-53FED206D3AA}" dt="2023-05-19T12:26:48.156" v="4639" actId="1076"/>
          <ac:spMkLst>
            <pc:docMk/>
            <pc:sldMk cId="3209337427" sldId="2147308840"/>
            <ac:spMk id="12" creationId="{59A5D9F2-576C-FFF9-8B95-0A86F0830633}"/>
          </ac:spMkLst>
        </pc:spChg>
        <pc:spChg chg="add mod">
          <ac:chgData name="Swinburne, John" userId="54122899-28c9-4c68-8b86-87e463bc94cd" providerId="ADAL" clId="{1CD84153-2308-438A-9098-53FED206D3AA}" dt="2023-05-19T14:55:28.439" v="6926" actId="13926"/>
          <ac:spMkLst>
            <pc:docMk/>
            <pc:sldMk cId="3209337427" sldId="2147308840"/>
            <ac:spMk id="13" creationId="{12E07C41-739B-B843-1A1E-00C1CAA8F968}"/>
          </ac:spMkLst>
        </pc:spChg>
        <pc:graphicFrameChg chg="add mod">
          <ac:chgData name="Swinburne, John" userId="54122899-28c9-4c68-8b86-87e463bc94cd" providerId="ADAL" clId="{1CD84153-2308-438A-9098-53FED206D3AA}" dt="2023-05-24T14:48:03.194" v="9653" actId="20577"/>
          <ac:graphicFrameMkLst>
            <pc:docMk/>
            <pc:sldMk cId="3209337427" sldId="2147308840"/>
            <ac:graphicFrameMk id="3" creationId="{066EA76B-724B-34A5-D216-2E5076AA2FEA}"/>
          </ac:graphicFrameMkLst>
        </pc:graphicFrameChg>
        <pc:graphicFrameChg chg="del">
          <ac:chgData name="Swinburne, John" userId="54122899-28c9-4c68-8b86-87e463bc94cd" providerId="ADAL" clId="{1CD84153-2308-438A-9098-53FED206D3AA}" dt="2023-05-18T14:39:01.473" v="4101" actId="478"/>
          <ac:graphicFrameMkLst>
            <pc:docMk/>
            <pc:sldMk cId="3209337427" sldId="2147308840"/>
            <ac:graphicFrameMk id="5" creationId="{E87C2192-D1E9-D3B0-9F76-976174A71AC2}"/>
          </ac:graphicFrameMkLst>
        </pc:graphicFrameChg>
        <pc:graphicFrameChg chg="del mod">
          <ac:chgData name="Swinburne, John" userId="54122899-28c9-4c68-8b86-87e463bc94cd" providerId="ADAL" clId="{1CD84153-2308-438A-9098-53FED206D3AA}" dt="2023-05-19T10:32:23.790" v="4133" actId="478"/>
          <ac:graphicFrameMkLst>
            <pc:docMk/>
            <pc:sldMk cId="3209337427" sldId="2147308840"/>
            <ac:graphicFrameMk id="6" creationId="{F67BEC31-A710-4166-8F79-F6F3796B9480}"/>
          </ac:graphicFrameMkLst>
        </pc:graphicFrameChg>
        <pc:graphicFrameChg chg="add del mod">
          <ac:chgData name="Swinburne, John" userId="54122899-28c9-4c68-8b86-87e463bc94cd" providerId="ADAL" clId="{1CD84153-2308-438A-9098-53FED206D3AA}" dt="2023-05-19T10:33:06.900" v="4139" actId="478"/>
          <ac:graphicFrameMkLst>
            <pc:docMk/>
            <pc:sldMk cId="3209337427" sldId="2147308840"/>
            <ac:graphicFrameMk id="7" creationId="{25C2E2E8-E9CB-42F8-898D-070112B84654}"/>
          </ac:graphicFrameMkLst>
        </pc:graphicFrameChg>
        <pc:graphicFrameChg chg="add mod">
          <ac:chgData name="Swinburne, John" userId="54122899-28c9-4c68-8b86-87e463bc94cd" providerId="ADAL" clId="{1CD84153-2308-438A-9098-53FED206D3AA}" dt="2023-05-24T14:47:59.906" v="9652" actId="20577"/>
          <ac:graphicFrameMkLst>
            <pc:docMk/>
            <pc:sldMk cId="3209337427" sldId="2147308840"/>
            <ac:graphicFrameMk id="8" creationId="{25C2E2E8-E9CB-42F8-898D-070112B84654}"/>
          </ac:graphicFrameMkLst>
        </pc:graphicFrameChg>
        <pc:cxnChg chg="add mod">
          <ac:chgData name="Swinburne, John" userId="54122899-28c9-4c68-8b86-87e463bc94cd" providerId="ADAL" clId="{1CD84153-2308-438A-9098-53FED206D3AA}" dt="2023-05-19T12:26:44.991" v="4638" actId="1036"/>
          <ac:cxnSpMkLst>
            <pc:docMk/>
            <pc:sldMk cId="3209337427" sldId="2147308840"/>
            <ac:cxnSpMk id="10" creationId="{05F952CB-EE3C-6F98-8F2E-374A1C9D8365}"/>
          </ac:cxnSpMkLst>
        </pc:cxnChg>
        <pc:cxnChg chg="add mod">
          <ac:chgData name="Swinburne, John" userId="54122899-28c9-4c68-8b86-87e463bc94cd" providerId="ADAL" clId="{1CD84153-2308-438A-9098-53FED206D3AA}" dt="2023-05-19T12:26:38.877" v="4629" actId="1076"/>
          <ac:cxnSpMkLst>
            <pc:docMk/>
            <pc:sldMk cId="3209337427" sldId="2147308840"/>
            <ac:cxnSpMk id="11" creationId="{48EE3EDF-BB3C-BC54-DEE8-ABE8FE64E13F}"/>
          </ac:cxnSpMkLst>
        </pc:cxnChg>
        <pc:extLst>
          <p:ext xmlns:p="http://schemas.openxmlformats.org/presentationml/2006/main" uri="{D6D511B9-2390-475A-947B-AFAB55BFBCF1}">
            <pc226:cmChg xmlns:pc226="http://schemas.microsoft.com/office/powerpoint/2022/06/main/command" chg="del mod">
              <pc226:chgData name="Swinburne, John" userId="54122899-28c9-4c68-8b86-87e463bc94cd" providerId="ADAL" clId="{1CD84153-2308-438A-9098-53FED206D3AA}" dt="2023-05-25T13:03:32.872" v="10726"/>
              <pc2:cmMkLst xmlns:pc2="http://schemas.microsoft.com/office/powerpoint/2019/9/main/command">
                <pc:docMk/>
                <pc:sldMk cId="3209337427" sldId="2147308840"/>
                <pc2:cmMk id="{2312F6CB-EEFD-4695-93DB-93EBD407ACD3}"/>
              </pc2:cmMkLst>
              <pc226:cmRplyChg chg="add">
                <pc226:chgData name="Swinburne, John" userId="54122899-28c9-4c68-8b86-87e463bc94cd" providerId="ADAL" clId="{1CD84153-2308-438A-9098-53FED206D3AA}" dt="2023-05-19T12:25:47.740" v="4561"/>
                <pc2:cmRplyMkLst xmlns:pc2="http://schemas.microsoft.com/office/powerpoint/2019/9/main/command">
                  <pc:docMk/>
                  <pc:sldMk cId="3209337427" sldId="2147308840"/>
                  <pc2:cmMk id="{2312F6CB-EEFD-4695-93DB-93EBD407ACD3}"/>
                  <pc2:cmRplyMk id="{0C39B12E-F31D-4B67-A890-271F2D51258F}"/>
                </pc2:cmRplyMkLst>
              </pc226:cmRplyChg>
            </pc226:cmChg>
          </p:ext>
        </pc:extLst>
      </pc:sldChg>
      <pc:sldChg chg="addSp modSp add mod delCm">
        <pc:chgData name="Swinburne, John" userId="54122899-28c9-4c68-8b86-87e463bc94cd" providerId="ADAL" clId="{1CD84153-2308-438A-9098-53FED206D3AA}" dt="2023-05-24T14:14:07.568" v="9562"/>
        <pc:sldMkLst>
          <pc:docMk/>
          <pc:sldMk cId="707651250" sldId="2147308841"/>
        </pc:sldMkLst>
        <pc:spChg chg="add mod">
          <ac:chgData name="Swinburne, John" userId="54122899-28c9-4c68-8b86-87e463bc94cd" providerId="ADAL" clId="{1CD84153-2308-438A-9098-53FED206D3AA}" dt="2023-05-19T11:12:55.250" v="4560" actId="1076"/>
          <ac:spMkLst>
            <pc:docMk/>
            <pc:sldMk cId="707651250" sldId="2147308841"/>
            <ac:spMk id="3" creationId="{27B2F826-33A8-8ABE-E998-D8849F8DF21F}"/>
          </ac:spMkLst>
        </pc:spChg>
        <pc:spChg chg="mod">
          <ac:chgData name="Swinburne, John" userId="54122899-28c9-4c68-8b86-87e463bc94cd" providerId="ADAL" clId="{1CD84153-2308-438A-9098-53FED206D3AA}" dt="2023-05-19T11:12:55.250" v="4560" actId="1076"/>
          <ac:spMkLst>
            <pc:docMk/>
            <pc:sldMk cId="707651250" sldId="2147308841"/>
            <ac:spMk id="4" creationId="{613F4FE7-3D56-53BC-3EF8-77EF96925317}"/>
          </ac:spMkLst>
        </pc:spChg>
        <pc:spChg chg="mod">
          <ac:chgData name="Swinburne, John" userId="54122899-28c9-4c68-8b86-87e463bc94cd" providerId="ADAL" clId="{1CD84153-2308-438A-9098-53FED206D3AA}" dt="2023-05-19T13:07:59.473" v="5945" actId="114"/>
          <ac:spMkLst>
            <pc:docMk/>
            <pc:sldMk cId="707651250" sldId="2147308841"/>
            <ac:spMk id="5" creationId="{5EE520B5-0C5B-6F77-F568-58311F7CBF64}"/>
          </ac:spMkLst>
        </pc:spChg>
        <pc:spChg chg="add mod">
          <ac:chgData name="Swinburne, John" userId="54122899-28c9-4c68-8b86-87e463bc94cd" providerId="ADAL" clId="{1CD84153-2308-438A-9098-53FED206D3AA}" dt="2023-05-19T11:12:55.250" v="4560" actId="1076"/>
          <ac:spMkLst>
            <pc:docMk/>
            <pc:sldMk cId="707651250" sldId="2147308841"/>
            <ac:spMk id="6" creationId="{798E9218-9EF8-20CF-34C3-43D6C416E2A8}"/>
          </ac:spMkLst>
        </pc:spChg>
        <pc:spChg chg="add mod">
          <ac:chgData name="Swinburne, John" userId="54122899-28c9-4c68-8b86-87e463bc94cd" providerId="ADAL" clId="{1CD84153-2308-438A-9098-53FED206D3AA}" dt="2023-05-19T12:47:43.299" v="4664" actId="1076"/>
          <ac:spMkLst>
            <pc:docMk/>
            <pc:sldMk cId="707651250" sldId="2147308841"/>
            <ac:spMk id="16" creationId="{5EFDAB1F-E713-5A21-B8BF-CD134AC68DA1}"/>
          </ac:spMkLst>
        </pc:spChg>
        <pc:spChg chg="add mod">
          <ac:chgData name="Swinburne, John" userId="54122899-28c9-4c68-8b86-87e463bc94cd" providerId="ADAL" clId="{1CD84153-2308-438A-9098-53FED206D3AA}" dt="2023-05-19T11:12:55.250" v="4560" actId="1076"/>
          <ac:spMkLst>
            <pc:docMk/>
            <pc:sldMk cId="707651250" sldId="2147308841"/>
            <ac:spMk id="17" creationId="{A8D366E3-9A8C-478C-C9E3-331989653098}"/>
          </ac:spMkLst>
        </pc:spChg>
        <pc:spChg chg="add mod">
          <ac:chgData name="Swinburne, John" userId="54122899-28c9-4c68-8b86-87e463bc94cd" providerId="ADAL" clId="{1CD84153-2308-438A-9098-53FED206D3AA}" dt="2023-05-19T13:08:43.214" v="5961" actId="1076"/>
          <ac:spMkLst>
            <pc:docMk/>
            <pc:sldMk cId="707651250" sldId="2147308841"/>
            <ac:spMk id="22" creationId="{C6EB1931-B5CB-2881-575F-A6DBF43211FF}"/>
          </ac:spMkLst>
        </pc:spChg>
        <pc:spChg chg="add mod">
          <ac:chgData name="Swinburne, John" userId="54122899-28c9-4c68-8b86-87e463bc94cd" providerId="ADAL" clId="{1CD84153-2308-438A-9098-53FED206D3AA}" dt="2023-05-19T12:47:48.814" v="4665" actId="1076"/>
          <ac:spMkLst>
            <pc:docMk/>
            <pc:sldMk cId="707651250" sldId="2147308841"/>
            <ac:spMk id="23" creationId="{343C8AE2-C4BD-79B1-DD8D-1110B3E9E758}"/>
          </ac:spMkLst>
        </pc:spChg>
        <pc:cxnChg chg="add mod">
          <ac:chgData name="Swinburne, John" userId="54122899-28c9-4c68-8b86-87e463bc94cd" providerId="ADAL" clId="{1CD84153-2308-438A-9098-53FED206D3AA}" dt="2023-05-19T11:12:55.250" v="4560" actId="1076"/>
          <ac:cxnSpMkLst>
            <pc:docMk/>
            <pc:sldMk cId="707651250" sldId="2147308841"/>
            <ac:cxnSpMk id="8" creationId="{EE09279E-2D79-AD40-9FE9-84F3ACE70948}"/>
          </ac:cxnSpMkLst>
        </pc:cxnChg>
        <pc:cxnChg chg="add mod">
          <ac:chgData name="Swinburne, John" userId="54122899-28c9-4c68-8b86-87e463bc94cd" providerId="ADAL" clId="{1CD84153-2308-438A-9098-53FED206D3AA}" dt="2023-05-19T11:12:55.250" v="4560" actId="1076"/>
          <ac:cxnSpMkLst>
            <pc:docMk/>
            <pc:sldMk cId="707651250" sldId="2147308841"/>
            <ac:cxnSpMk id="18" creationId="{3097E57D-E473-2866-1D65-11E0FD0D5B75}"/>
          </ac:cxnSpMkLst>
        </pc:cxnChg>
        <pc:extLst>
          <p:ext xmlns:p="http://schemas.openxmlformats.org/presentationml/2006/main" uri="{D6D511B9-2390-475A-947B-AFAB55BFBCF1}">
            <pc226:cmChg xmlns:pc226="http://schemas.microsoft.com/office/powerpoint/2022/06/main/command" chg="del">
              <pc226:chgData name="Swinburne, John" userId="54122899-28c9-4c68-8b86-87e463bc94cd" providerId="ADAL" clId="{1CD84153-2308-438A-9098-53FED206D3AA}" dt="2023-05-24T14:14:07.568" v="9562"/>
              <pc2:cmMkLst xmlns:pc2="http://schemas.microsoft.com/office/powerpoint/2019/9/main/command">
                <pc:docMk/>
                <pc:sldMk cId="707651250" sldId="2147308841"/>
                <pc2:cmMk id="{E32FDD67-B246-4C77-96C3-AD9420EA1F4B}"/>
              </pc2:cmMkLst>
            </pc226:cmChg>
          </p:ext>
        </pc:extLst>
      </pc:sldChg>
      <pc:sldChg chg="modSp mod delCm">
        <pc:chgData name="Swinburne, John" userId="54122899-28c9-4c68-8b86-87e463bc94cd" providerId="ADAL" clId="{1CD84153-2308-438A-9098-53FED206D3AA}" dt="2023-05-24T14:48:54.936" v="9655"/>
        <pc:sldMkLst>
          <pc:docMk/>
          <pc:sldMk cId="745972924" sldId="2147308842"/>
        </pc:sldMkLst>
        <pc:spChg chg="mod">
          <ac:chgData name="Swinburne, John" userId="54122899-28c9-4c68-8b86-87e463bc94cd" providerId="ADAL" clId="{1CD84153-2308-438A-9098-53FED206D3AA}" dt="2023-05-19T15:47:20.704" v="8350" actId="20577"/>
          <ac:spMkLst>
            <pc:docMk/>
            <pc:sldMk cId="745972924" sldId="2147308842"/>
            <ac:spMk id="7" creationId="{06E6FADE-0CC1-266C-7FF9-01D3BE3C416C}"/>
          </ac:spMkLst>
        </pc:spChg>
        <pc:spChg chg="mod">
          <ac:chgData name="Swinburne, John" userId="54122899-28c9-4c68-8b86-87e463bc94cd" providerId="ADAL" clId="{1CD84153-2308-438A-9098-53FED206D3AA}" dt="2023-05-19T15:35:41.318" v="8038" actId="14100"/>
          <ac:spMkLst>
            <pc:docMk/>
            <pc:sldMk cId="745972924" sldId="2147308842"/>
            <ac:spMk id="10" creationId="{449F71B5-5693-8C92-962A-AEB28C1D0A3C}"/>
          </ac:spMkLst>
        </pc:spChg>
        <pc:spChg chg="mod">
          <ac:chgData name="Swinburne, John" userId="54122899-28c9-4c68-8b86-87e463bc94cd" providerId="ADAL" clId="{1CD84153-2308-438A-9098-53FED206D3AA}" dt="2023-05-19T15:29:03.757" v="7383" actId="1076"/>
          <ac:spMkLst>
            <pc:docMk/>
            <pc:sldMk cId="745972924" sldId="2147308842"/>
            <ac:spMk id="12" creationId="{64D96958-F953-BF0F-1AAA-D532597A4C1B}"/>
          </ac:spMkLst>
        </pc:spChg>
        <pc:spChg chg="mod">
          <ac:chgData name="Swinburne, John" userId="54122899-28c9-4c68-8b86-87e463bc94cd" providerId="ADAL" clId="{1CD84153-2308-438A-9098-53FED206D3AA}" dt="2023-05-19T15:29:11.921" v="7386" actId="1076"/>
          <ac:spMkLst>
            <pc:docMk/>
            <pc:sldMk cId="745972924" sldId="2147308842"/>
            <ac:spMk id="15" creationId="{D22909CF-64FC-4BD4-069A-8E29ED22BDA7}"/>
          </ac:spMkLst>
        </pc:spChg>
        <pc:spChg chg="mod">
          <ac:chgData name="Swinburne, John" userId="54122899-28c9-4c68-8b86-87e463bc94cd" providerId="ADAL" clId="{1CD84153-2308-438A-9098-53FED206D3AA}" dt="2023-05-19T15:29:15.908" v="7388" actId="14100"/>
          <ac:spMkLst>
            <pc:docMk/>
            <pc:sldMk cId="745972924" sldId="2147308842"/>
            <ac:spMk id="16" creationId="{632BBB7A-D73F-52EC-404D-38BB980C9A67}"/>
          </ac:spMkLst>
        </pc:spChg>
        <pc:spChg chg="mod">
          <ac:chgData name="Swinburne, John" userId="54122899-28c9-4c68-8b86-87e463bc94cd" providerId="ADAL" clId="{1CD84153-2308-438A-9098-53FED206D3AA}" dt="2023-05-19T15:29:03.757" v="7383" actId="1076"/>
          <ac:spMkLst>
            <pc:docMk/>
            <pc:sldMk cId="745972924" sldId="2147308842"/>
            <ac:spMk id="17" creationId="{E7075908-C09A-07F8-8CEC-96EA76914837}"/>
          </ac:spMkLst>
        </pc:spChg>
        <pc:picChg chg="mod modCrop">
          <ac:chgData name="Swinburne, John" userId="54122899-28c9-4c68-8b86-87e463bc94cd" providerId="ADAL" clId="{1CD84153-2308-438A-9098-53FED206D3AA}" dt="2023-05-19T15:29:03.757" v="7383" actId="1076"/>
          <ac:picMkLst>
            <pc:docMk/>
            <pc:sldMk cId="745972924" sldId="2147308842"/>
            <ac:picMk id="19" creationId="{9B121D2D-9288-093C-2F7C-BDE34F9B683D}"/>
          </ac:picMkLst>
        </pc:picChg>
        <pc:extLst>
          <p:ext xmlns:p="http://schemas.openxmlformats.org/presentationml/2006/main" uri="{D6D511B9-2390-475A-947B-AFAB55BFBCF1}">
            <pc226:cmChg xmlns:pc226="http://schemas.microsoft.com/office/powerpoint/2022/06/main/command" chg="del">
              <pc226:chgData name="Swinburne, John" userId="54122899-28c9-4c68-8b86-87e463bc94cd" providerId="ADAL" clId="{1CD84153-2308-438A-9098-53FED206D3AA}" dt="2023-05-24T14:48:54.936" v="9655"/>
              <pc2:cmMkLst xmlns:pc2="http://schemas.microsoft.com/office/powerpoint/2019/9/main/command">
                <pc:docMk/>
                <pc:sldMk cId="745972924" sldId="2147308842"/>
                <pc2:cmMk id="{B7B1D03C-CAAB-466E-BB49-1D362A280573}"/>
              </pc2:cmMkLst>
            </pc226:cmChg>
          </p:ext>
        </pc:extLst>
      </pc:sldChg>
      <pc:sldChg chg="addSp delSp modSp add mod">
        <pc:chgData name="Swinburne, John" userId="54122899-28c9-4c68-8b86-87e463bc94cd" providerId="ADAL" clId="{1CD84153-2308-438A-9098-53FED206D3AA}" dt="2023-05-25T10:52:32.731" v="10651" actId="27918"/>
        <pc:sldMkLst>
          <pc:docMk/>
          <pc:sldMk cId="3025104003" sldId="2147308843"/>
        </pc:sldMkLst>
        <pc:spChg chg="mod">
          <ac:chgData name="Swinburne, John" userId="54122899-28c9-4c68-8b86-87e463bc94cd" providerId="ADAL" clId="{1CD84153-2308-438A-9098-53FED206D3AA}" dt="2023-05-24T14:19:30.379" v="9594" actId="20577"/>
          <ac:spMkLst>
            <pc:docMk/>
            <pc:sldMk cId="3025104003" sldId="2147308843"/>
            <ac:spMk id="5" creationId="{897F11A0-657B-5453-C972-54578CEFB788}"/>
          </ac:spMkLst>
        </pc:spChg>
        <pc:spChg chg="del">
          <ac:chgData name="Swinburne, John" userId="54122899-28c9-4c68-8b86-87e463bc94cd" providerId="ADAL" clId="{1CD84153-2308-438A-9098-53FED206D3AA}" dt="2023-05-24T14:16:43.327" v="9578" actId="478"/>
          <ac:spMkLst>
            <pc:docMk/>
            <pc:sldMk cId="3025104003" sldId="2147308843"/>
            <ac:spMk id="6" creationId="{4AAE90A9-F5D6-DB3D-381B-FB5259B996E6}"/>
          </ac:spMkLst>
        </pc:spChg>
        <pc:spChg chg="add mod">
          <ac:chgData name="Swinburne, John" userId="54122899-28c9-4c68-8b86-87e463bc94cd" providerId="ADAL" clId="{1CD84153-2308-438A-9098-53FED206D3AA}" dt="2023-05-24T14:18:32.831" v="9588" actId="208"/>
          <ac:spMkLst>
            <pc:docMk/>
            <pc:sldMk cId="3025104003" sldId="2147308843"/>
            <ac:spMk id="9" creationId="{4B5A347B-FCA3-8A0D-D1AF-F7A873E6DDBC}"/>
          </ac:spMkLst>
        </pc:spChg>
        <pc:graphicFrameChg chg="mod">
          <ac:chgData name="Swinburne, John" userId="54122899-28c9-4c68-8b86-87e463bc94cd" providerId="ADAL" clId="{1CD84153-2308-438A-9098-53FED206D3AA}" dt="2023-05-24T14:48:12.163" v="9654" actId="20577"/>
          <ac:graphicFrameMkLst>
            <pc:docMk/>
            <pc:sldMk cId="3025104003" sldId="2147308843"/>
            <ac:graphicFrameMk id="3" creationId="{D1D67BA7-1C02-C920-A5B7-A90B4CBA5F1B}"/>
          </ac:graphicFrameMkLst>
        </pc:graphicFrameChg>
        <pc:graphicFrameChg chg="del">
          <ac:chgData name="Swinburne, John" userId="54122899-28c9-4c68-8b86-87e463bc94cd" providerId="ADAL" clId="{1CD84153-2308-438A-9098-53FED206D3AA}" dt="2023-05-24T14:16:39.502" v="9577" actId="478"/>
          <ac:graphicFrameMkLst>
            <pc:docMk/>
            <pc:sldMk cId="3025104003" sldId="2147308843"/>
            <ac:graphicFrameMk id="7" creationId="{AABFE623-86A3-0B1A-AD6A-D5E83C1988A4}"/>
          </ac:graphicFrameMkLst>
        </pc:graphicFrameChg>
        <pc:graphicFrameChg chg="add mod ord">
          <ac:chgData name="Swinburne, John" userId="54122899-28c9-4c68-8b86-87e463bc94cd" providerId="ADAL" clId="{1CD84153-2308-438A-9098-53FED206D3AA}" dt="2023-05-24T14:19:20.458" v="9591" actId="167"/>
          <ac:graphicFrameMkLst>
            <pc:docMk/>
            <pc:sldMk cId="3025104003" sldId="2147308843"/>
            <ac:graphicFrameMk id="8" creationId="{B71D169A-BB45-00C3-7C31-BE51411881EA}"/>
          </ac:graphicFrameMkLst>
        </pc:graphicFrameChg>
      </pc:sldChg>
      <pc:sldChg chg="addSp delSp modSp add mod modNotesTx">
        <pc:chgData name="Swinburne, John" userId="54122899-28c9-4c68-8b86-87e463bc94cd" providerId="ADAL" clId="{1CD84153-2308-438A-9098-53FED206D3AA}" dt="2023-05-25T13:04:15.295" v="10728" actId="20577"/>
        <pc:sldMkLst>
          <pc:docMk/>
          <pc:sldMk cId="1262287006" sldId="2147308844"/>
        </pc:sldMkLst>
        <pc:spChg chg="del">
          <ac:chgData name="Swinburne, John" userId="54122899-28c9-4c68-8b86-87e463bc94cd" providerId="ADAL" clId="{1CD84153-2308-438A-9098-53FED206D3AA}" dt="2023-05-25T10:13:36.326" v="9868" actId="478"/>
          <ac:spMkLst>
            <pc:docMk/>
            <pc:sldMk cId="1262287006" sldId="2147308844"/>
            <ac:spMk id="5" creationId="{897F11A0-657B-5453-C972-54578CEFB788}"/>
          </ac:spMkLst>
        </pc:spChg>
        <pc:spChg chg="del">
          <ac:chgData name="Swinburne, John" userId="54122899-28c9-4c68-8b86-87e463bc94cd" providerId="ADAL" clId="{1CD84153-2308-438A-9098-53FED206D3AA}" dt="2023-05-25T10:13:32.949" v="9867" actId="478"/>
          <ac:spMkLst>
            <pc:docMk/>
            <pc:sldMk cId="1262287006" sldId="2147308844"/>
            <ac:spMk id="9" creationId="{4B5A347B-FCA3-8A0D-D1AF-F7A873E6DDBC}"/>
          </ac:spMkLst>
        </pc:spChg>
        <pc:spChg chg="add mod">
          <ac:chgData name="Swinburne, John" userId="54122899-28c9-4c68-8b86-87e463bc94cd" providerId="ADAL" clId="{1CD84153-2308-438A-9098-53FED206D3AA}" dt="2023-05-25T12:54:19.468" v="10664" actId="20577"/>
          <ac:spMkLst>
            <pc:docMk/>
            <pc:sldMk cId="1262287006" sldId="2147308844"/>
            <ac:spMk id="10" creationId="{8C7A68C1-A774-4D93-9745-5C226A1E054E}"/>
          </ac:spMkLst>
        </pc:spChg>
        <pc:graphicFrameChg chg="del">
          <ac:chgData name="Swinburne, John" userId="54122899-28c9-4c68-8b86-87e463bc94cd" providerId="ADAL" clId="{1CD84153-2308-438A-9098-53FED206D3AA}" dt="2023-05-25T10:13:30.357" v="9866" actId="478"/>
          <ac:graphicFrameMkLst>
            <pc:docMk/>
            <pc:sldMk cId="1262287006" sldId="2147308844"/>
            <ac:graphicFrameMk id="3" creationId="{D1D67BA7-1C02-C920-A5B7-A90B4CBA5F1B}"/>
          </ac:graphicFrameMkLst>
        </pc:graphicFrameChg>
        <pc:graphicFrameChg chg="add del mod">
          <ac:chgData name="Swinburne, John" userId="54122899-28c9-4c68-8b86-87e463bc94cd" providerId="ADAL" clId="{1CD84153-2308-438A-9098-53FED206D3AA}" dt="2023-05-25T10:15:34.389" v="9877" actId="478"/>
          <ac:graphicFrameMkLst>
            <pc:docMk/>
            <pc:sldMk cId="1262287006" sldId="2147308844"/>
            <ac:graphicFrameMk id="6" creationId="{E73AA5E2-68F8-1B15-F98D-067C7547BCF1}"/>
          </ac:graphicFrameMkLst>
        </pc:graphicFrameChg>
        <pc:graphicFrameChg chg="add mod">
          <ac:chgData name="Swinburne, John" userId="54122899-28c9-4c68-8b86-87e463bc94cd" providerId="ADAL" clId="{1CD84153-2308-438A-9098-53FED206D3AA}" dt="2023-05-25T10:24:00.314" v="9946" actId="1582"/>
          <ac:graphicFrameMkLst>
            <pc:docMk/>
            <pc:sldMk cId="1262287006" sldId="2147308844"/>
            <ac:graphicFrameMk id="7" creationId="{E73AA5E2-68F8-1B15-F98D-067C7547BCF1}"/>
          </ac:graphicFrameMkLst>
        </pc:graphicFrameChg>
        <pc:graphicFrameChg chg="del">
          <ac:chgData name="Swinburne, John" userId="54122899-28c9-4c68-8b86-87e463bc94cd" providerId="ADAL" clId="{1CD84153-2308-438A-9098-53FED206D3AA}" dt="2023-05-25T10:13:39.551" v="9869" actId="478"/>
          <ac:graphicFrameMkLst>
            <pc:docMk/>
            <pc:sldMk cId="1262287006" sldId="2147308844"/>
            <ac:graphicFrameMk id="8" creationId="{B71D169A-BB45-00C3-7C31-BE51411881E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ornelisnetworks-my.sharepoint.com/personal/jswinburne_cornelisnetworks_com/Documents/Documents/Benchmarking/Microbenchmarks%20-%20ICX%20and%20Milan%20-2023041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oleObject" Target="https://cornelisnetworks-my.sharepoint.com/personal/jswinburne_cornelisnetworks_com/Documents/Documents/Benchmarking/Microbenchmarks%20-%20ICX%20and%20Milan%20-2023041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ornelisnetworks-my.sharepoint.com/personal/jswinburne_cornelisnetworks_com/Documents/Documents/Benchmarking/Microbenchmarks%20-%20ICX%20and%20Milan%20-2023041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ornelisnetworks-my.sharepoint.com/personal/jswinburne_cornelisnetworks_com/Documents/Documents/Benchmarking/Microbenchmarks%20-%20ICX%20and%20Milan%20-202304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ornelisnetworks-my.sharepoint.com/personal/jswinburne_cornelisnetworks_com/Documents/Documents/Benchmarking/Microbenchmarks%20-%20ICX%20and%20Milan%20-2023041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ornelisnetworks-my.sharepoint.com/personal/jswinburne_cornelisnetworks_com/Documents/Documents/Benchmarking/Microbenchmarks%20-%20ICX%20%20-%20IMB%20Collectives%202023041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ornelisnetworks-my.sharepoint.com/personal/jswinburne_cornelisnetworks_com/Documents/Documents/Benchmarking/Microbenchmarks%20-%20ICX%20%20-%20IMB%20Collectives%2020230419.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'ICX IMB Pingpong'!$B$1</c:f>
              <c:strCache>
                <c:ptCount val="1"/>
                <c:pt idx="0">
                  <c:v>PSM2</c:v>
                </c:pt>
              </c:strCache>
            </c:strRef>
          </c:tx>
          <c:spPr>
            <a:ln w="19050" cap="rnd">
              <a:solidFill>
                <a:schemeClr val="accent1"/>
              </a:solidFill>
              <a:round/>
            </a:ln>
            <a:effectLst/>
          </c:spPr>
          <c:marker>
            <c:symbol val="none"/>
          </c:marker>
          <c:cat>
            <c:numRef>
              <c:f>'ICX IMB Pingpong'!$A$4:$A$27</c:f>
              <c:numCache>
                <c:formatCode>General</c:formatCode>
                <c:ptCount val="16"/>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numCache>
              <c:extLst/>
            </c:numRef>
          </c:cat>
          <c:val>
            <c:numRef>
              <c:f>'ICX IMB Pingpong'!$E$4:$E$27</c:f>
              <c:numCache>
                <c:formatCode>0.00</c:formatCode>
                <c:ptCount val="16"/>
                <c:pt idx="0">
                  <c:v>1.04</c:v>
                </c:pt>
                <c:pt idx="1">
                  <c:v>1.04</c:v>
                </c:pt>
                <c:pt idx="2">
                  <c:v>1.04</c:v>
                </c:pt>
                <c:pt idx="3">
                  <c:v>1.0366666666666668</c:v>
                </c:pt>
                <c:pt idx="4">
                  <c:v>1.04</c:v>
                </c:pt>
                <c:pt idx="5">
                  <c:v>1.1566666666666665</c:v>
                </c:pt>
                <c:pt idx="6">
                  <c:v>1.1599999999999999</c:v>
                </c:pt>
                <c:pt idx="7">
                  <c:v>1.1633333333333333</c:v>
                </c:pt>
                <c:pt idx="8">
                  <c:v>1.18</c:v>
                </c:pt>
                <c:pt idx="9">
                  <c:v>1.21</c:v>
                </c:pt>
                <c:pt idx="10">
                  <c:v>1.26</c:v>
                </c:pt>
                <c:pt idx="11">
                  <c:v>1.36</c:v>
                </c:pt>
                <c:pt idx="12">
                  <c:v>1.5733333333333335</c:v>
                </c:pt>
                <c:pt idx="13">
                  <c:v>1.9866666666666666</c:v>
                </c:pt>
                <c:pt idx="14">
                  <c:v>2.6633333333333336</c:v>
                </c:pt>
                <c:pt idx="15">
                  <c:v>5.376666666666666</c:v>
                </c:pt>
              </c:numCache>
              <c:extLst/>
            </c:numRef>
          </c:val>
          <c:smooth val="0"/>
          <c:extLst>
            <c:ext xmlns:c16="http://schemas.microsoft.com/office/drawing/2014/chart" uri="{C3380CC4-5D6E-409C-BE32-E72D297353CC}">
              <c16:uniqueId val="{00000000-E544-4BD2-A48A-EF1E2540F9E9}"/>
            </c:ext>
          </c:extLst>
        </c:ser>
        <c:ser>
          <c:idx val="1"/>
          <c:order val="1"/>
          <c:tx>
            <c:strRef>
              <c:f>'ICX IMB Pingpong'!$O$1</c:f>
              <c:strCache>
                <c:ptCount val="1"/>
                <c:pt idx="0">
                  <c:v>OPX</c:v>
                </c:pt>
              </c:strCache>
              <c:extLst xmlns:c15="http://schemas.microsoft.com/office/drawing/2012/chart"/>
            </c:strRef>
          </c:tx>
          <c:spPr>
            <a:ln w="19050" cap="rnd">
              <a:solidFill>
                <a:srgbClr val="C00000"/>
              </a:solidFill>
              <a:round/>
            </a:ln>
            <a:effectLst/>
          </c:spPr>
          <c:marker>
            <c:symbol val="none"/>
          </c:marker>
          <c:cat>
            <c:numRef>
              <c:f>'ICX IMB Pingpong'!$A$4:$A$27</c:f>
              <c:numCache>
                <c:formatCode>General</c:formatCode>
                <c:ptCount val="16"/>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numCache>
              <c:extLst xmlns:c15="http://schemas.microsoft.com/office/drawing/2012/chart"/>
            </c:numRef>
          </c:cat>
          <c:val>
            <c:numRef>
              <c:f>'ICX IMB Pingpong'!$R$4:$R$27</c:f>
              <c:numCache>
                <c:formatCode>0.00</c:formatCode>
                <c:ptCount val="16"/>
                <c:pt idx="0">
                  <c:v>0.91</c:v>
                </c:pt>
                <c:pt idx="1">
                  <c:v>0.92</c:v>
                </c:pt>
                <c:pt idx="2">
                  <c:v>0.91666666666666663</c:v>
                </c:pt>
                <c:pt idx="3">
                  <c:v>0.92</c:v>
                </c:pt>
                <c:pt idx="4">
                  <c:v>0.91</c:v>
                </c:pt>
                <c:pt idx="5">
                  <c:v>0.91</c:v>
                </c:pt>
                <c:pt idx="6">
                  <c:v>0.96333333333333326</c:v>
                </c:pt>
                <c:pt idx="7">
                  <c:v>0.97000000000000008</c:v>
                </c:pt>
                <c:pt idx="8">
                  <c:v>0.98</c:v>
                </c:pt>
                <c:pt idx="9">
                  <c:v>1.01</c:v>
                </c:pt>
                <c:pt idx="10">
                  <c:v>1.0633333333333335</c:v>
                </c:pt>
                <c:pt idx="11">
                  <c:v>1.18</c:v>
                </c:pt>
                <c:pt idx="12">
                  <c:v>1.4400000000000002</c:v>
                </c:pt>
                <c:pt idx="13">
                  <c:v>1.95</c:v>
                </c:pt>
                <c:pt idx="14">
                  <c:v>2.92</c:v>
                </c:pt>
                <c:pt idx="15">
                  <c:v>3.3766666666666665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E544-4BD2-A48A-EF1E2540F9E9}"/>
            </c:ext>
          </c:extLst>
        </c:ser>
        <c:ser>
          <c:idx val="9"/>
          <c:order val="9"/>
          <c:tx>
            <c:strRef>
              <c:f>'ICX IMB Pingpong'!$H$1:$L$1</c:f>
              <c:strCache>
                <c:ptCount val="1"/>
                <c:pt idx="0">
                  <c:v>HDR OFI/mlx</c:v>
                </c:pt>
              </c:strCache>
            </c:strRef>
          </c:tx>
          <c:spPr>
            <a:ln w="28575" cap="rnd">
              <a:solidFill>
                <a:srgbClr val="FFC000"/>
              </a:solidFill>
              <a:round/>
            </a:ln>
            <a:effectLst/>
          </c:spPr>
          <c:marker>
            <c:symbol val="none"/>
          </c:marker>
          <c:cat>
            <c:strLit>
              <c:ptCount val="16"/>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extLst>
                <c:ext xmlns:c15="http://schemas.microsoft.com/office/drawing/2012/chart" uri="{02D57815-91ED-43cb-92C2-25804820EDAC}">
                  <c15:autoCat val="1"/>
                </c:ext>
              </c:extLst>
            </c:strLit>
          </c:cat>
          <c:val>
            <c:numRef>
              <c:f>'ICX IMB Pingpong'!$K$4:$K$27</c:f>
              <c:numCache>
                <c:formatCode>0.00</c:formatCode>
                <c:ptCount val="16"/>
                <c:pt idx="0">
                  <c:v>0.98</c:v>
                </c:pt>
                <c:pt idx="1">
                  <c:v>0.98</c:v>
                </c:pt>
                <c:pt idx="2">
                  <c:v>0.97666666666666657</c:v>
                </c:pt>
                <c:pt idx="3">
                  <c:v>0.97333333333333327</c:v>
                </c:pt>
                <c:pt idx="4">
                  <c:v>0.97000000000000008</c:v>
                </c:pt>
                <c:pt idx="5">
                  <c:v>0.97666666666666657</c:v>
                </c:pt>
                <c:pt idx="6">
                  <c:v>0.9966666666666667</c:v>
                </c:pt>
                <c:pt idx="7">
                  <c:v>1.1100000000000001</c:v>
                </c:pt>
                <c:pt idx="8">
                  <c:v>1.1499999999999999</c:v>
                </c:pt>
                <c:pt idx="9">
                  <c:v>1.33</c:v>
                </c:pt>
                <c:pt idx="10">
                  <c:v>1.42</c:v>
                </c:pt>
                <c:pt idx="11">
                  <c:v>1.5266666666666666</c:v>
                </c:pt>
                <c:pt idx="12">
                  <c:v>2.04</c:v>
                </c:pt>
                <c:pt idx="13">
                  <c:v>2.5533333333333332</c:v>
                </c:pt>
                <c:pt idx="14">
                  <c:v>2.9499999999999997</c:v>
                </c:pt>
                <c:pt idx="15">
                  <c:v>4.2133333333333338</c:v>
                </c:pt>
              </c:numCache>
              <c:extLst/>
            </c:numRef>
          </c:val>
          <c:smooth val="0"/>
          <c:extLst>
            <c:ext xmlns:c16="http://schemas.microsoft.com/office/drawing/2014/chart" uri="{C3380CC4-5D6E-409C-BE32-E72D297353CC}">
              <c16:uniqueId val="{00000003-E544-4BD2-A48A-EF1E2540F9E9}"/>
            </c:ext>
          </c:extLst>
        </c:ser>
        <c:dLbls>
          <c:showLegendKey val="0"/>
          <c:showVal val="0"/>
          <c:showCatName val="0"/>
          <c:showSerName val="0"/>
          <c:showPercent val="0"/>
          <c:showBubbleSize val="0"/>
        </c:dLbls>
        <c:smooth val="0"/>
        <c:axId val="2122523775"/>
        <c:axId val="2122524735"/>
        <c:extLst>
          <c:ext xmlns:c15="http://schemas.microsoft.com/office/drawing/2012/chart" uri="{02D57815-91ED-43cb-92C2-25804820EDAC}">
            <c15:filteredLineSeries>
              <c15:ser>
                <c:idx val="8"/>
                <c:order val="2"/>
                <c:tx>
                  <c:strRef>
                    <c:extLst>
                      <c:ext uri="{02D57815-91ED-43cb-92C2-25804820EDAC}">
                        <c15:formulaRef>
                          <c15:sqref>'ICX IMB Pingpong'!$W$1:$AD$1</c15:sqref>
                        </c15:formulaRef>
                      </c:ext>
                    </c:extLst>
                    <c:strCache>
                      <c:ptCount val="1"/>
                      <c:pt idx="0">
                        <c:v>OPX (DCT=33000)</c:v>
                      </c:pt>
                    </c:strCache>
                  </c:strRef>
                </c:tx>
                <c:spPr>
                  <a:ln w="19050" cap="rnd">
                    <a:solidFill>
                      <a:srgbClr val="C00000"/>
                    </a:solidFill>
                    <a:prstDash val="lgDash"/>
                    <a:round/>
                  </a:ln>
                  <a:effectLst/>
                </c:spPr>
                <c:marker>
                  <c:symbol val="x"/>
                  <c:size val="5"/>
                  <c:spPr>
                    <a:noFill/>
                    <a:ln w="22225">
                      <a:solidFill>
                        <a:srgbClr val="00B050"/>
                      </a:solidFill>
                      <a:prstDash val="lgDash"/>
                    </a:ln>
                    <a:effectLst/>
                  </c:spPr>
                </c:marker>
                <c:val>
                  <c:numRef>
                    <c:extLst>
                      <c:ext uri="{02D57815-91ED-43cb-92C2-25804820EDAC}">
                        <c15:formulaRef>
                          <c15:sqref>'ICX IMB Pingpong'!$AC$4:$AC$27</c15:sqref>
                        </c15:formulaRef>
                      </c:ext>
                    </c:extLst>
                    <c:numCache>
                      <c:formatCode>0.00</c:formatCode>
                      <c:ptCount val="16"/>
                      <c:pt idx="0">
                        <c:v>0.92499999999999993</c:v>
                      </c:pt>
                      <c:pt idx="1">
                        <c:v>0.92666666666666664</c:v>
                      </c:pt>
                      <c:pt idx="2">
                        <c:v>0.92666666666666664</c:v>
                      </c:pt>
                      <c:pt idx="3">
                        <c:v>0.92166666666666675</c:v>
                      </c:pt>
                      <c:pt idx="4">
                        <c:v>0.91833333333333333</c:v>
                      </c:pt>
                      <c:pt idx="5">
                        <c:v>0.91833333333333333</c:v>
                      </c:pt>
                      <c:pt idx="6">
                        <c:v>0.97666666666666657</c:v>
                      </c:pt>
                      <c:pt idx="7">
                        <c:v>0.97333333333333327</c:v>
                      </c:pt>
                      <c:pt idx="8">
                        <c:v>0.98333333333333339</c:v>
                      </c:pt>
                      <c:pt idx="9">
                        <c:v>1.0116666666666665</c:v>
                      </c:pt>
                      <c:pt idx="10">
                        <c:v>1.07</c:v>
                      </c:pt>
                      <c:pt idx="11">
                        <c:v>1.1950000000000001</c:v>
                      </c:pt>
                      <c:pt idx="12">
                        <c:v>1.4800000000000002</c:v>
                      </c:pt>
                      <c:pt idx="13">
                        <c:v>1.9683333333333335</c:v>
                      </c:pt>
                      <c:pt idx="14">
                        <c:v>2.9350000000000001</c:v>
                      </c:pt>
                      <c:pt idx="15">
                        <c:v>3.3966666666666665</c:v>
                      </c:pt>
                    </c:numCache>
                  </c:numRef>
                </c:val>
                <c:smooth val="0"/>
                <c:extLst>
                  <c:ext xmlns:c16="http://schemas.microsoft.com/office/drawing/2014/chart" uri="{C3380CC4-5D6E-409C-BE32-E72D297353CC}">
                    <c16:uniqueId val="{00000004-E544-4BD2-A48A-EF1E2540F9E9}"/>
                  </c:ext>
                </c:extLst>
              </c15:ser>
            </c15:filteredLineSeries>
            <c15:filteredLineSeries>
              <c15:ser>
                <c:idx val="2"/>
                <c:order val="3"/>
                <c:tx>
                  <c:strRef>
                    <c:extLst xmlns:c15="http://schemas.microsoft.com/office/drawing/2012/chart">
                      <c:ext xmlns:c15="http://schemas.microsoft.com/office/drawing/2012/chart" uri="{02D57815-91ED-43cb-92C2-25804820EDAC}">
                        <c15:formulaRef>
                          <c15:sqref>'ICX IMB Pingpong'!$AF$1:$AM$1</c15:sqref>
                        </c15:formulaRef>
                      </c:ext>
                    </c:extLst>
                    <c:strCache>
                      <c:ptCount val="1"/>
                    </c:strCache>
                  </c:strRef>
                </c:tx>
                <c:spPr>
                  <a:ln w="19050" cap="rnd">
                    <a:solidFill>
                      <a:srgbClr val="C00000"/>
                    </a:solidFill>
                    <a:prstDash val="dash"/>
                    <a:round/>
                  </a:ln>
                  <a:effectLst/>
                </c:spPr>
                <c:marker>
                  <c:symbol val="none"/>
                </c:marker>
                <c:cat>
                  <c:numRef>
                    <c:extLst xmlns:c15="http://schemas.microsoft.com/office/drawing/2012/chart">
                      <c:ext xmlns:c15="http://schemas.microsoft.com/office/drawing/2012/chart" uri="{02D57815-91ED-43cb-92C2-25804820EDAC}">
                        <c15:formulaRef>
                          <c15:sqref>'ICX IMB Pingpong'!$A$4:$A$27</c15:sqref>
                        </c15:formulaRef>
                      </c:ext>
                    </c:extLst>
                    <c:numCache>
                      <c:formatCode>General</c:formatCode>
                      <c:ptCount val="16"/>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numCache>
                  </c:numRef>
                </c:cat>
                <c:val>
                  <c:numRef>
                    <c:extLst xmlns:c15="http://schemas.microsoft.com/office/drawing/2012/chart">
                      <c:ext xmlns:c15="http://schemas.microsoft.com/office/drawing/2012/chart" uri="{02D57815-91ED-43cb-92C2-25804820EDAC}">
                        <c15:formulaRef>
                          <c15:sqref>'ICX IMB Pingpong'!$AL$4:$AL$27</c15:sqref>
                        </c15:formulaRef>
                      </c:ext>
                    </c:extLst>
                    <c:numCache>
                      <c:formatCode>0.00</c:formatCode>
                      <c:ptCount val="16"/>
                      <c:pt idx="0">
                        <c:v>0.91</c:v>
                      </c:pt>
                      <c:pt idx="1">
                        <c:v>0.92</c:v>
                      </c:pt>
                      <c:pt idx="2">
                        <c:v>0.92</c:v>
                      </c:pt>
                      <c:pt idx="3">
                        <c:v>0.92</c:v>
                      </c:pt>
                      <c:pt idx="4">
                        <c:v>0.92</c:v>
                      </c:pt>
                      <c:pt idx="5">
                        <c:v>0.91</c:v>
                      </c:pt>
                      <c:pt idx="6">
                        <c:v>0.97</c:v>
                      </c:pt>
                      <c:pt idx="7">
                        <c:v>0.98</c:v>
                      </c:pt>
                      <c:pt idx="8">
                        <c:v>0.98</c:v>
                      </c:pt>
                      <c:pt idx="9">
                        <c:v>1.01</c:v>
                      </c:pt>
                      <c:pt idx="10">
                        <c:v>1.06</c:v>
                      </c:pt>
                      <c:pt idx="11">
                        <c:v>1.19</c:v>
                      </c:pt>
                      <c:pt idx="12">
                        <c:v>1.48</c:v>
                      </c:pt>
                      <c:pt idx="13">
                        <c:v>1.96</c:v>
                      </c:pt>
                      <c:pt idx="14">
                        <c:v>2.93</c:v>
                      </c:pt>
                      <c:pt idx="15">
                        <c:v>3.35</c:v>
                      </c:pt>
                    </c:numCache>
                  </c:numRef>
                </c:val>
                <c:smooth val="0"/>
                <c:extLst xmlns:c15="http://schemas.microsoft.com/office/drawing/2012/chart">
                  <c:ext xmlns:c16="http://schemas.microsoft.com/office/drawing/2014/chart" uri="{C3380CC4-5D6E-409C-BE32-E72D297353CC}">
                    <c16:uniqueId val="{00000002-E544-4BD2-A48A-EF1E2540F9E9}"/>
                  </c:ext>
                </c:extLst>
              </c15:ser>
            </c15:filteredLineSeries>
            <c15:filteredLineSeries>
              <c15:ser>
                <c:idx val="3"/>
                <c:order val="4"/>
                <c:tx>
                  <c:strRef>
                    <c:extLst xmlns:c15="http://schemas.microsoft.com/office/drawing/2012/chart">
                      <c:ext xmlns:c15="http://schemas.microsoft.com/office/drawing/2012/chart" uri="{02D57815-91ED-43cb-92C2-25804820EDAC}">
                        <c15:formulaRef>
                          <c15:sqref>'ICX IMB Pingpong'!$AO$1:$AS$1</c15:sqref>
                        </c15:formulaRef>
                      </c:ext>
                    </c:extLst>
                    <c:strCache>
                      <c:ptCount val="1"/>
                    </c:strCache>
                  </c:strRef>
                </c:tx>
                <c:spPr>
                  <a:ln w="28575" cap="rnd">
                    <a:solidFill>
                      <a:srgbClr val="FF0000"/>
                    </a:solidFill>
                    <a:prstDash val="sysDot"/>
                    <a:round/>
                  </a:ln>
                  <a:effectLst/>
                </c:spPr>
                <c:marker>
                  <c:symbol val="square"/>
                  <c:size val="6"/>
                  <c:spPr>
                    <a:solidFill>
                      <a:srgbClr val="00B0F0"/>
                    </a:solidFill>
                    <a:ln w="9525">
                      <a:solidFill>
                        <a:srgbClr val="FF0000"/>
                      </a:solidFill>
                      <a:prstDash val="sysDot"/>
                    </a:ln>
                    <a:effectLst/>
                  </c:spPr>
                </c:marker>
                <c:val>
                  <c:numRef>
                    <c:extLst xmlns:c15="http://schemas.microsoft.com/office/drawing/2012/chart">
                      <c:ext xmlns:c15="http://schemas.microsoft.com/office/drawing/2012/chart" uri="{02D57815-91ED-43cb-92C2-25804820EDAC}">
                        <c15:formulaRef>
                          <c15:sqref>'ICX IMB Pingpong'!$AR$4:$AR$27</c15:sqref>
                        </c15:formulaRef>
                      </c:ext>
                    </c:extLst>
                    <c:numCache>
                      <c:formatCode>0.00</c:formatCode>
                      <c:ptCount val="16"/>
                      <c:pt idx="0">
                        <c:v>0.92</c:v>
                      </c:pt>
                      <c:pt idx="1">
                        <c:v>0.92</c:v>
                      </c:pt>
                      <c:pt idx="2">
                        <c:v>0.92</c:v>
                      </c:pt>
                      <c:pt idx="3">
                        <c:v>0.92</c:v>
                      </c:pt>
                      <c:pt idx="4">
                        <c:v>0.91</c:v>
                      </c:pt>
                      <c:pt idx="5">
                        <c:v>0.92</c:v>
                      </c:pt>
                      <c:pt idx="6">
                        <c:v>0.97</c:v>
                      </c:pt>
                      <c:pt idx="7">
                        <c:v>0.97</c:v>
                      </c:pt>
                      <c:pt idx="8">
                        <c:v>0.98</c:v>
                      </c:pt>
                      <c:pt idx="9">
                        <c:v>1.01</c:v>
                      </c:pt>
                      <c:pt idx="10">
                        <c:v>1.06</c:v>
                      </c:pt>
                      <c:pt idx="11">
                        <c:v>1.19</c:v>
                      </c:pt>
                      <c:pt idx="12">
                        <c:v>1.48</c:v>
                      </c:pt>
                      <c:pt idx="13">
                        <c:v>1.96</c:v>
                      </c:pt>
                      <c:pt idx="14">
                        <c:v>2.92</c:v>
                      </c:pt>
                      <c:pt idx="15">
                        <c:v>3.35</c:v>
                      </c:pt>
                    </c:numCache>
                  </c:numRef>
                </c:val>
                <c:smooth val="0"/>
                <c:extLst xmlns:c15="http://schemas.microsoft.com/office/drawing/2012/chart">
                  <c:ext xmlns:c16="http://schemas.microsoft.com/office/drawing/2014/chart" uri="{C3380CC4-5D6E-409C-BE32-E72D297353CC}">
                    <c16:uniqueId val="{00000005-E544-4BD2-A48A-EF1E2540F9E9}"/>
                  </c:ext>
                </c:extLst>
              </c15:ser>
            </c15:filteredLineSeries>
            <c15:filteredLineSeries>
              <c15:ser>
                <c:idx val="4"/>
                <c:order val="5"/>
                <c:tx>
                  <c:strRef>
                    <c:extLst xmlns:c15="http://schemas.microsoft.com/office/drawing/2012/chart">
                      <c:ext xmlns:c15="http://schemas.microsoft.com/office/drawing/2012/chart" uri="{02D57815-91ED-43cb-92C2-25804820EDAC}">
                        <c15:formulaRef>
                          <c15:sqref>'ICX IMB Pingpong'!$AU$1:$AY$1</c15:sqref>
                        </c15:formulaRef>
                      </c:ext>
                    </c:extLst>
                    <c:strCache>
                      <c:ptCount val="1"/>
                    </c:strCache>
                  </c:strRef>
                </c:tx>
                <c:spPr>
                  <a:ln w="19050" cap="rnd">
                    <a:solidFill>
                      <a:srgbClr val="7030A0"/>
                    </a:solidFill>
                    <a:round/>
                  </a:ln>
                  <a:effectLst/>
                </c:spPr>
                <c:marker>
                  <c:symbol val="none"/>
                </c:marker>
                <c:val>
                  <c:numRef>
                    <c:extLst xmlns:c15="http://schemas.microsoft.com/office/drawing/2012/chart">
                      <c:ext xmlns:c15="http://schemas.microsoft.com/office/drawing/2012/chart" uri="{02D57815-91ED-43cb-92C2-25804820EDAC}">
                        <c15:formulaRef>
                          <c15:sqref>'ICX IMB Pingpong'!$AX$4:$AX$27</c15:sqref>
                        </c15:formulaRef>
                      </c:ext>
                    </c:extLst>
                    <c:numCache>
                      <c:formatCode>0.00</c:formatCode>
                      <c:ptCount val="16"/>
                      <c:pt idx="0">
                        <c:v>0.92</c:v>
                      </c:pt>
                      <c:pt idx="1">
                        <c:v>0.92</c:v>
                      </c:pt>
                      <c:pt idx="2">
                        <c:v>0.92</c:v>
                      </c:pt>
                      <c:pt idx="3">
                        <c:v>0.92</c:v>
                      </c:pt>
                      <c:pt idx="4">
                        <c:v>0.92</c:v>
                      </c:pt>
                      <c:pt idx="5">
                        <c:v>0.91</c:v>
                      </c:pt>
                      <c:pt idx="6">
                        <c:v>0.96</c:v>
                      </c:pt>
                      <c:pt idx="7">
                        <c:v>0.97</c:v>
                      </c:pt>
                      <c:pt idx="8">
                        <c:v>0.98</c:v>
                      </c:pt>
                      <c:pt idx="9">
                        <c:v>1.01</c:v>
                      </c:pt>
                      <c:pt idx="10">
                        <c:v>1.06</c:v>
                      </c:pt>
                      <c:pt idx="11">
                        <c:v>1.19</c:v>
                      </c:pt>
                      <c:pt idx="12">
                        <c:v>1.47</c:v>
                      </c:pt>
                      <c:pt idx="13">
                        <c:v>1.96</c:v>
                      </c:pt>
                      <c:pt idx="14">
                        <c:v>2.93</c:v>
                      </c:pt>
                      <c:pt idx="15">
                        <c:v>3.34</c:v>
                      </c:pt>
                    </c:numCache>
                  </c:numRef>
                </c:val>
                <c:smooth val="0"/>
                <c:extLst xmlns:c15="http://schemas.microsoft.com/office/drawing/2012/chart">
                  <c:ext xmlns:c16="http://schemas.microsoft.com/office/drawing/2014/chart" uri="{C3380CC4-5D6E-409C-BE32-E72D297353CC}">
                    <c16:uniqueId val="{00000006-E544-4BD2-A48A-EF1E2540F9E9}"/>
                  </c:ext>
                </c:extLst>
              </c15:ser>
            </c15:filteredLineSeries>
            <c15:filteredLineSeries>
              <c15:ser>
                <c:idx val="5"/>
                <c:order val="6"/>
                <c:tx>
                  <c:strRef>
                    <c:extLst xmlns:c15="http://schemas.microsoft.com/office/drawing/2012/chart">
                      <c:ext xmlns:c15="http://schemas.microsoft.com/office/drawing/2012/chart" uri="{02D57815-91ED-43cb-92C2-25804820EDAC}">
                        <c15:formulaRef>
                          <c15:sqref>'ICX IMB Pingpong'!$BA$1:$BE$1</c15:sqref>
                        </c15:formulaRef>
                      </c:ext>
                    </c:extLst>
                    <c:strCache>
                      <c:ptCount val="1"/>
                    </c:strCache>
                  </c:strRef>
                </c:tx>
                <c:spPr>
                  <a:ln w="19050" cap="rnd">
                    <a:solidFill>
                      <a:srgbClr val="7030A0"/>
                    </a:solidFill>
                    <a:prstDash val="dash"/>
                    <a:round/>
                  </a:ln>
                  <a:effectLst/>
                </c:spPr>
                <c:marker>
                  <c:symbol val="diamond"/>
                  <c:size val="7"/>
                  <c:spPr>
                    <a:solidFill>
                      <a:schemeClr val="accent4"/>
                    </a:solidFill>
                    <a:ln w="19050">
                      <a:solidFill>
                        <a:srgbClr val="7030A0"/>
                      </a:solidFill>
                      <a:prstDash val="dash"/>
                    </a:ln>
                    <a:effectLst/>
                  </c:spPr>
                </c:marker>
                <c:val>
                  <c:numRef>
                    <c:extLst xmlns:c15="http://schemas.microsoft.com/office/drawing/2012/chart">
                      <c:ext xmlns:c15="http://schemas.microsoft.com/office/drawing/2012/chart" uri="{02D57815-91ED-43cb-92C2-25804820EDAC}">
                        <c15:formulaRef>
                          <c15:sqref>'ICX IMB Pingpong'!$BD$4:$BD$27</c15:sqref>
                        </c15:formulaRef>
                      </c:ext>
                    </c:extLst>
                    <c:numCache>
                      <c:formatCode>0.00</c:formatCode>
                      <c:ptCount val="16"/>
                      <c:pt idx="0">
                        <c:v>0.92</c:v>
                      </c:pt>
                      <c:pt idx="1">
                        <c:v>0.92</c:v>
                      </c:pt>
                      <c:pt idx="2">
                        <c:v>0.92</c:v>
                      </c:pt>
                      <c:pt idx="3">
                        <c:v>0.92</c:v>
                      </c:pt>
                      <c:pt idx="4">
                        <c:v>0.92</c:v>
                      </c:pt>
                      <c:pt idx="5">
                        <c:v>0.92</c:v>
                      </c:pt>
                      <c:pt idx="6">
                        <c:v>0.97</c:v>
                      </c:pt>
                      <c:pt idx="7">
                        <c:v>0.97</c:v>
                      </c:pt>
                      <c:pt idx="8">
                        <c:v>0.98</c:v>
                      </c:pt>
                      <c:pt idx="9">
                        <c:v>1.01</c:v>
                      </c:pt>
                      <c:pt idx="10">
                        <c:v>1.07</c:v>
                      </c:pt>
                      <c:pt idx="11">
                        <c:v>1.21</c:v>
                      </c:pt>
                      <c:pt idx="12">
                        <c:v>1.49</c:v>
                      </c:pt>
                      <c:pt idx="13">
                        <c:v>1.99</c:v>
                      </c:pt>
                      <c:pt idx="14">
                        <c:v>2.97</c:v>
                      </c:pt>
                      <c:pt idx="15">
                        <c:v>3.42</c:v>
                      </c:pt>
                    </c:numCache>
                  </c:numRef>
                </c:val>
                <c:smooth val="0"/>
                <c:extLst xmlns:c15="http://schemas.microsoft.com/office/drawing/2012/chart">
                  <c:ext xmlns:c16="http://schemas.microsoft.com/office/drawing/2014/chart" uri="{C3380CC4-5D6E-409C-BE32-E72D297353CC}">
                    <c16:uniqueId val="{00000007-E544-4BD2-A48A-EF1E2540F9E9}"/>
                  </c:ext>
                </c:extLst>
              </c15:ser>
            </c15:filteredLineSeries>
            <c15:filteredLineSeries>
              <c15:ser>
                <c:idx val="6"/>
                <c:order val="7"/>
                <c:tx>
                  <c:strRef>
                    <c:extLst xmlns:c15="http://schemas.microsoft.com/office/drawing/2012/chart">
                      <c:ext xmlns:c15="http://schemas.microsoft.com/office/drawing/2012/chart" uri="{02D57815-91ED-43cb-92C2-25804820EDAC}">
                        <c15:formulaRef>
                          <c15:sqref>'ICX IMB Pingpong'!$BG$1:$BK$1</c15:sqref>
                        </c15:formulaRef>
                      </c:ext>
                    </c:extLst>
                    <c:strCache>
                      <c:ptCount val="1"/>
                    </c:strCache>
                  </c:strRef>
                </c:tx>
                <c:spPr>
                  <a:ln w="19050" cap="rnd">
                    <a:solidFill>
                      <a:srgbClr val="FFC000"/>
                    </a:solidFill>
                    <a:round/>
                  </a:ln>
                  <a:effectLst/>
                </c:spPr>
                <c:marker>
                  <c:symbol val="none"/>
                </c:marker>
                <c:val>
                  <c:numRef>
                    <c:extLst xmlns:c15="http://schemas.microsoft.com/office/drawing/2012/chart">
                      <c:ext xmlns:c15="http://schemas.microsoft.com/office/drawing/2012/chart" uri="{02D57815-91ED-43cb-92C2-25804820EDAC}">
                        <c15:formulaRef>
                          <c15:sqref>'ICX IMB Pingpong'!$BJ$4:$BJ$27</c15:sqref>
                        </c15:formulaRef>
                      </c:ext>
                    </c:extLst>
                    <c:numCache>
                      <c:formatCode>0.00</c:formatCode>
                      <c:ptCount val="16"/>
                      <c:pt idx="0">
                        <c:v>0.92</c:v>
                      </c:pt>
                      <c:pt idx="1">
                        <c:v>0.92</c:v>
                      </c:pt>
                      <c:pt idx="2">
                        <c:v>0.92</c:v>
                      </c:pt>
                      <c:pt idx="3">
                        <c:v>0.91</c:v>
                      </c:pt>
                      <c:pt idx="4">
                        <c:v>0.91</c:v>
                      </c:pt>
                      <c:pt idx="5">
                        <c:v>0.91</c:v>
                      </c:pt>
                      <c:pt idx="6">
                        <c:v>0.96</c:v>
                      </c:pt>
                      <c:pt idx="7">
                        <c:v>0.97</c:v>
                      </c:pt>
                      <c:pt idx="8">
                        <c:v>0.98</c:v>
                      </c:pt>
                      <c:pt idx="9">
                        <c:v>1.01</c:v>
                      </c:pt>
                      <c:pt idx="10">
                        <c:v>1.06</c:v>
                      </c:pt>
                      <c:pt idx="11">
                        <c:v>1.19</c:v>
                      </c:pt>
                      <c:pt idx="12">
                        <c:v>1.48</c:v>
                      </c:pt>
                      <c:pt idx="13">
                        <c:v>1.97</c:v>
                      </c:pt>
                      <c:pt idx="14">
                        <c:v>2.93</c:v>
                      </c:pt>
                      <c:pt idx="15">
                        <c:v>3.4</c:v>
                      </c:pt>
                    </c:numCache>
                  </c:numRef>
                </c:val>
                <c:smooth val="0"/>
                <c:extLst xmlns:c15="http://schemas.microsoft.com/office/drawing/2012/chart">
                  <c:ext xmlns:c16="http://schemas.microsoft.com/office/drawing/2014/chart" uri="{C3380CC4-5D6E-409C-BE32-E72D297353CC}">
                    <c16:uniqueId val="{00000008-E544-4BD2-A48A-EF1E2540F9E9}"/>
                  </c:ext>
                </c:extLst>
              </c15:ser>
            </c15:filteredLineSeries>
            <c15:filteredLineSeries>
              <c15:ser>
                <c:idx val="7"/>
                <c:order val="8"/>
                <c:tx>
                  <c:strRef>
                    <c:extLst xmlns:c15="http://schemas.microsoft.com/office/drawing/2012/chart">
                      <c:ext xmlns:c15="http://schemas.microsoft.com/office/drawing/2012/chart" uri="{02D57815-91ED-43cb-92C2-25804820EDAC}">
                        <c15:formulaRef>
                          <c15:sqref>'ICX IMB Pingpong'!$BM$1:$BQ$1</c15:sqref>
                        </c15:formulaRef>
                      </c:ext>
                    </c:extLst>
                    <c:strCache>
                      <c:ptCount val="1"/>
                    </c:strCache>
                  </c:strRef>
                </c:tx>
                <c:spPr>
                  <a:ln w="19050" cap="rnd">
                    <a:solidFill>
                      <a:srgbClr val="FFC000"/>
                    </a:solidFill>
                    <a:prstDash val="dash"/>
                    <a:round/>
                  </a:ln>
                  <a:effectLst/>
                </c:spPr>
                <c:marker>
                  <c:symbol val="circle"/>
                  <c:size val="5"/>
                  <c:spPr>
                    <a:solidFill>
                      <a:srgbClr val="FF0000"/>
                    </a:solidFill>
                    <a:ln w="19050">
                      <a:solidFill>
                        <a:srgbClr val="FFC000"/>
                      </a:solidFill>
                      <a:prstDash val="dash"/>
                    </a:ln>
                    <a:effectLst/>
                  </c:spPr>
                </c:marker>
                <c:val>
                  <c:numRef>
                    <c:extLst xmlns:c15="http://schemas.microsoft.com/office/drawing/2012/chart">
                      <c:ext xmlns:c15="http://schemas.microsoft.com/office/drawing/2012/chart" uri="{02D57815-91ED-43cb-92C2-25804820EDAC}">
                        <c15:formulaRef>
                          <c15:sqref>'ICX IMB Pingpong'!$BP$4:$BP$27</c15:sqref>
                        </c15:formulaRef>
                      </c:ext>
                    </c:extLst>
                    <c:numCache>
                      <c:formatCode>0.00</c:formatCode>
                      <c:ptCount val="16"/>
                      <c:pt idx="0">
                        <c:v>0.98</c:v>
                      </c:pt>
                      <c:pt idx="1">
                        <c:v>0.99</c:v>
                      </c:pt>
                      <c:pt idx="2">
                        <c:v>0.99</c:v>
                      </c:pt>
                      <c:pt idx="3">
                        <c:v>0.99</c:v>
                      </c:pt>
                      <c:pt idx="4">
                        <c:v>0.98</c:v>
                      </c:pt>
                      <c:pt idx="5">
                        <c:v>0.98</c:v>
                      </c:pt>
                      <c:pt idx="6">
                        <c:v>1.04</c:v>
                      </c:pt>
                      <c:pt idx="7">
                        <c:v>1.05</c:v>
                      </c:pt>
                      <c:pt idx="8">
                        <c:v>1.06</c:v>
                      </c:pt>
                      <c:pt idx="9">
                        <c:v>1.08</c:v>
                      </c:pt>
                      <c:pt idx="10">
                        <c:v>1.1399999999999999</c:v>
                      </c:pt>
                      <c:pt idx="11">
                        <c:v>1.28</c:v>
                      </c:pt>
                      <c:pt idx="12">
                        <c:v>1.56</c:v>
                      </c:pt>
                      <c:pt idx="13">
                        <c:v>2.0499999999999998</c:v>
                      </c:pt>
                      <c:pt idx="14">
                        <c:v>3.01</c:v>
                      </c:pt>
                      <c:pt idx="15">
                        <c:v>3.44</c:v>
                      </c:pt>
                    </c:numCache>
                  </c:numRef>
                </c:val>
                <c:smooth val="0"/>
                <c:extLst xmlns:c15="http://schemas.microsoft.com/office/drawing/2012/chart">
                  <c:ext xmlns:c16="http://schemas.microsoft.com/office/drawing/2014/chart" uri="{C3380CC4-5D6E-409C-BE32-E72D297353CC}">
                    <c16:uniqueId val="{00000009-E544-4BD2-A48A-EF1E2540F9E9}"/>
                  </c:ext>
                </c:extLst>
              </c15:ser>
            </c15:filteredLineSeries>
          </c:ext>
        </c:extLst>
      </c:lineChart>
      <c:catAx>
        <c:axId val="21225237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Message Size (bytes)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22524735"/>
        <c:crossesAt val="1.0000000000000002E-2"/>
        <c:auto val="1"/>
        <c:lblAlgn val="ctr"/>
        <c:lblOffset val="100"/>
        <c:noMultiLvlLbl val="0"/>
      </c:catAx>
      <c:valAx>
        <c:axId val="2122524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Latency (usec)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22523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latin typeface="Times New Roman" panose="02020603050405020304" pitchFamily="18" charset="0"/>
                <a:cs typeface="Times New Roman" panose="02020603050405020304" pitchFamily="18" charset="0"/>
              </a:rPr>
              <a:t>WRF 3.9.1.1 - conus2.5km</a:t>
            </a:r>
          </a:p>
          <a:p>
            <a:pPr>
              <a:defRPr/>
            </a:pPr>
            <a:r>
              <a:rPr lang="en-US">
                <a:latin typeface="Times New Roman" panose="02020603050405020304" pitchFamily="18" charset="0"/>
                <a:cs typeface="Times New Roman" panose="02020603050405020304" pitchFamily="18" charset="0"/>
              </a:rPr>
              <a:t>Sensitivity to FI_OPX_RELIABILITY_SERVICE_USEC_MAX</a:t>
            </a:r>
          </a:p>
        </c:rich>
      </c:tx>
      <c:layout>
        <c:manualLayout>
          <c:xMode val="edge"/>
          <c:yMode val="edge"/>
          <c:x val="0.14498377908774163"/>
          <c:y val="7.315884714423243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'8 node icelake, opx, impact of '!$K$1</c:f>
              <c:strCache>
                <c:ptCount val="1"/>
                <c:pt idx="0">
                  <c:v>WRF</c:v>
                </c:pt>
              </c:strCache>
            </c:strRef>
          </c:tx>
          <c:spPr>
            <a:solidFill>
              <a:schemeClr val="accent1"/>
            </a:solidFill>
            <a:ln>
              <a:noFill/>
            </a:ln>
            <a:effectLst/>
          </c:spPr>
          <c:invertIfNegative val="0"/>
          <c:cat>
            <c:numRef>
              <c:f>'8 node icelake, opx, impact of '!$J$2:$J$7</c:f>
              <c:numCache>
                <c:formatCode>General</c:formatCode>
                <c:ptCount val="6"/>
                <c:pt idx="0">
                  <c:v>5</c:v>
                </c:pt>
                <c:pt idx="1">
                  <c:v>50</c:v>
                </c:pt>
                <c:pt idx="2">
                  <c:v>100</c:v>
                </c:pt>
                <c:pt idx="3">
                  <c:v>250</c:v>
                </c:pt>
                <c:pt idx="4">
                  <c:v>500</c:v>
                </c:pt>
                <c:pt idx="5">
                  <c:v>5000</c:v>
                </c:pt>
              </c:numCache>
            </c:numRef>
          </c:cat>
          <c:val>
            <c:numRef>
              <c:f>'8 node icelake, opx, impact of '!$K$2:$K$7</c:f>
              <c:numCache>
                <c:formatCode>General</c:formatCode>
                <c:ptCount val="6"/>
                <c:pt idx="0">
                  <c:v>1.1499999999999999</c:v>
                </c:pt>
                <c:pt idx="1">
                  <c:v>1.1599999999999999</c:v>
                </c:pt>
                <c:pt idx="2">
                  <c:v>1.1499999999999999</c:v>
                </c:pt>
                <c:pt idx="3">
                  <c:v>1.08</c:v>
                </c:pt>
                <c:pt idx="4">
                  <c:v>1</c:v>
                </c:pt>
                <c:pt idx="5">
                  <c:v>0.78200000000000003</c:v>
                </c:pt>
              </c:numCache>
            </c:numRef>
          </c:val>
          <c:extLst>
            <c:ext xmlns:c16="http://schemas.microsoft.com/office/drawing/2014/chart" uri="{C3380CC4-5D6E-409C-BE32-E72D297353CC}">
              <c16:uniqueId val="{00000000-EF48-4E88-BCDF-72EBC179931A}"/>
            </c:ext>
          </c:extLst>
        </c:ser>
        <c:dLbls>
          <c:showLegendKey val="0"/>
          <c:showVal val="0"/>
          <c:showCatName val="0"/>
          <c:showSerName val="0"/>
          <c:showPercent val="0"/>
          <c:showBubbleSize val="0"/>
        </c:dLbls>
        <c:gapWidth val="150"/>
        <c:axId val="347683135"/>
        <c:axId val="689042015"/>
      </c:barChart>
      <c:catAx>
        <c:axId val="3476831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FI_OPX_RELIABILITY_SERVICE_USEC_MAX</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042015"/>
        <c:crosses val="autoZero"/>
        <c:auto val="1"/>
        <c:lblAlgn val="ctr"/>
        <c:lblOffset val="100"/>
        <c:noMultiLvlLbl val="0"/>
      </c:catAx>
      <c:valAx>
        <c:axId val="6890420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Relative Performance</a:t>
                </a:r>
              </a:p>
            </c:rich>
          </c:tx>
          <c:layout>
            <c:manualLayout>
              <c:xMode val="edge"/>
              <c:yMode val="edge"/>
              <c:x val="2.3666561626887898E-2"/>
              <c:y val="0.3530091837877353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7683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Relative Performance</a:t>
            </a:r>
          </a:p>
          <a:p>
            <a:pPr>
              <a:defRPr/>
            </a:pPr>
            <a:r>
              <a:rPr lang="en-US" sz="1200">
                <a:latin typeface="Times New Roman" panose="02020603050405020304" pitchFamily="18" charset="0"/>
                <a:cs typeface="Times New Roman" panose="02020603050405020304" pitchFamily="18" charset="0"/>
              </a:rPr>
              <a:t>FI_OPX_RELIABILITY_SERVICE_USEC_MAX=100</a:t>
            </a:r>
            <a:r>
              <a:rPr lang="en-US" sz="1200" baseline="0">
                <a:latin typeface="Times New Roman" panose="02020603050405020304" pitchFamily="18" charset="0"/>
                <a:cs typeface="Times New Roman" panose="02020603050405020304" pitchFamily="18" charset="0"/>
              </a:rPr>
              <a:t> vs default (500)</a:t>
            </a:r>
            <a:endParaRPr lang="en-US" sz="1200">
              <a:latin typeface="Times New Roman" panose="02020603050405020304" pitchFamily="18" charset="0"/>
              <a:cs typeface="Times New Roman" panose="02020603050405020304" pitchFamily="18" charset="0"/>
            </a:endParaRPr>
          </a:p>
        </c:rich>
      </c:tx>
      <c:layout>
        <c:manualLayout>
          <c:xMode val="edge"/>
          <c:yMode val="edge"/>
          <c:x val="0.1171296411167673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'8 node icelake, opx, impact of '!$B$1</c:f>
              <c:strCache>
                <c:ptCount val="1"/>
                <c:pt idx="0">
                  <c:v>usecmax100</c:v>
                </c:pt>
              </c:strCache>
            </c:strRef>
          </c:tx>
          <c:spPr>
            <a:solidFill>
              <a:schemeClr val="accent1"/>
            </a:solidFill>
            <a:ln>
              <a:noFill/>
            </a:ln>
            <a:effectLst/>
          </c:spPr>
          <c:invertIfNegative val="0"/>
          <c:cat>
            <c:strRef>
              <c:f>'8 node icelake, opx, impact of '!$A$2:$A$28</c:f>
              <c:strCache>
                <c:ptCount val="27"/>
                <c:pt idx="0">
                  <c:v>wrf-conus2.5km</c:v>
                </c:pt>
                <c:pt idx="1">
                  <c:v>147.l2wrf2-large</c:v>
                </c:pt>
                <c:pt idx="2">
                  <c:v>gromacs-archerlarge</c:v>
                </c:pt>
                <c:pt idx="3">
                  <c:v>mpas-60km</c:v>
                </c:pt>
                <c:pt idx="4">
                  <c:v>mpas-30km</c:v>
                </c:pt>
                <c:pt idx="5">
                  <c:v>namd-stmv</c:v>
                </c:pt>
                <c:pt idx="6">
                  <c:v>namd-f1atpase</c:v>
                </c:pt>
                <c:pt idx="7">
                  <c:v>142.dmilc-large</c:v>
                </c:pt>
                <c:pt idx="8">
                  <c:v>lsdyna-car2car</c:v>
                </c:pt>
                <c:pt idx="9">
                  <c:v>lammps-rhodo888</c:v>
                </c:pt>
                <c:pt idx="10">
                  <c:v>127.wrf2-med</c:v>
                </c:pt>
                <c:pt idx="11">
                  <c:v>143.dleslie-large</c:v>
                </c:pt>
                <c:pt idx="12">
                  <c:v>126.lammps-large</c:v>
                </c:pt>
                <c:pt idx="13">
                  <c:v>137.lu-large</c:v>
                </c:pt>
                <c:pt idx="14">
                  <c:v>129.tera_tf-large</c:v>
                </c:pt>
                <c:pt idx="15">
                  <c:v>gromacs-lignocellulose</c:v>
                </c:pt>
                <c:pt idx="16">
                  <c:v>128.GAPgeofem-large</c:v>
                </c:pt>
                <c:pt idx="17">
                  <c:v>130.socorro-med</c:v>
                </c:pt>
                <c:pt idx="18">
                  <c:v>openfoam-motorbike20m</c:v>
                </c:pt>
                <c:pt idx="19">
                  <c:v>132.zeusmp2-large</c:v>
                </c:pt>
                <c:pt idx="20">
                  <c:v>openradioss-taurus2ms</c:v>
                </c:pt>
                <c:pt idx="21">
                  <c:v>129.tera_tf-med</c:v>
                </c:pt>
                <c:pt idx="22">
                  <c:v>121.pop2-large</c:v>
                </c:pt>
                <c:pt idx="23">
                  <c:v>132.zeusmp2-med</c:v>
                </c:pt>
                <c:pt idx="24">
                  <c:v>137.lu-med</c:v>
                </c:pt>
                <c:pt idx="25">
                  <c:v>104.milc-med</c:v>
                </c:pt>
                <c:pt idx="26">
                  <c:v>145.lGemsFDTD-large</c:v>
                </c:pt>
              </c:strCache>
            </c:strRef>
          </c:cat>
          <c:val>
            <c:numRef>
              <c:f>'8 node icelake, opx, impact of '!$B$2:$B$28</c:f>
              <c:numCache>
                <c:formatCode>General</c:formatCode>
                <c:ptCount val="27"/>
                <c:pt idx="0">
                  <c:v>1.1499999999999999</c:v>
                </c:pt>
                <c:pt idx="1">
                  <c:v>1.07</c:v>
                </c:pt>
                <c:pt idx="2">
                  <c:v>1.06</c:v>
                </c:pt>
                <c:pt idx="3">
                  <c:v>1.02</c:v>
                </c:pt>
                <c:pt idx="4">
                  <c:v>1</c:v>
                </c:pt>
                <c:pt idx="5">
                  <c:v>0.996</c:v>
                </c:pt>
                <c:pt idx="6">
                  <c:v>0.995</c:v>
                </c:pt>
                <c:pt idx="7">
                  <c:v>0.99399999999999999</c:v>
                </c:pt>
                <c:pt idx="8">
                  <c:v>0.99199999999999999</c:v>
                </c:pt>
                <c:pt idx="9">
                  <c:v>0.99</c:v>
                </c:pt>
                <c:pt idx="10">
                  <c:v>0.98599999999999999</c:v>
                </c:pt>
                <c:pt idx="11">
                  <c:v>0.98299999999999998</c:v>
                </c:pt>
                <c:pt idx="12">
                  <c:v>0.98299999999999998</c:v>
                </c:pt>
                <c:pt idx="13">
                  <c:v>0.98099999999999998</c:v>
                </c:pt>
                <c:pt idx="14">
                  <c:v>0.97699999999999998</c:v>
                </c:pt>
                <c:pt idx="15">
                  <c:v>0.97699999999999998</c:v>
                </c:pt>
                <c:pt idx="16">
                  <c:v>0.97599999999999998</c:v>
                </c:pt>
                <c:pt idx="17">
                  <c:v>0.97499999999999998</c:v>
                </c:pt>
                <c:pt idx="18">
                  <c:v>0.97499999999999998</c:v>
                </c:pt>
                <c:pt idx="19">
                  <c:v>0.97299999999999998</c:v>
                </c:pt>
                <c:pt idx="20">
                  <c:v>0.97299999999999998</c:v>
                </c:pt>
                <c:pt idx="21">
                  <c:v>0.97</c:v>
                </c:pt>
                <c:pt idx="22">
                  <c:v>0.95399999999999996</c:v>
                </c:pt>
                <c:pt idx="23">
                  <c:v>0.95199999999999996</c:v>
                </c:pt>
                <c:pt idx="24">
                  <c:v>0.95199999999999996</c:v>
                </c:pt>
                <c:pt idx="25">
                  <c:v>0.94499999999999995</c:v>
                </c:pt>
                <c:pt idx="26">
                  <c:v>0.879</c:v>
                </c:pt>
              </c:numCache>
            </c:numRef>
          </c:val>
          <c:extLst>
            <c:ext xmlns:c16="http://schemas.microsoft.com/office/drawing/2014/chart" uri="{C3380CC4-5D6E-409C-BE32-E72D297353CC}">
              <c16:uniqueId val="{00000000-C5EB-40FD-ACC1-797CBEF1B9D8}"/>
            </c:ext>
          </c:extLst>
        </c:ser>
        <c:dLbls>
          <c:showLegendKey val="0"/>
          <c:showVal val="0"/>
          <c:showCatName val="0"/>
          <c:showSerName val="0"/>
          <c:showPercent val="0"/>
          <c:showBubbleSize val="0"/>
        </c:dLbls>
        <c:gapWidth val="219"/>
        <c:overlap val="-27"/>
        <c:axId val="1155221487"/>
        <c:axId val="1155222447"/>
      </c:barChart>
      <c:catAx>
        <c:axId val="1155221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222447"/>
        <c:crosses val="autoZero"/>
        <c:auto val="1"/>
        <c:lblAlgn val="ctr"/>
        <c:lblOffset val="100"/>
        <c:noMultiLvlLbl val="0"/>
      </c:catAx>
      <c:valAx>
        <c:axId val="1155222447"/>
        <c:scaling>
          <c:orientation val="minMax"/>
          <c:max val="1.2"/>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Relative Performance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221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prstClr val="black">
                    <a:lumMod val="65000"/>
                    <a:lumOff val="35000"/>
                  </a:prstClr>
                </a:solidFill>
                <a:latin typeface="Times New Roman" panose="02020603050405020304" pitchFamily="18" charset="0"/>
                <a:ea typeface="+mn-ea"/>
                <a:cs typeface="Times New Roman" panose="02020603050405020304" pitchFamily="18" charset="0"/>
              </a:defRPr>
            </a:pPr>
            <a:r>
              <a:rPr lang="en-US" sz="1400" b="1" dirty="0">
                <a:latin typeface="Times New Roman" panose="02020603050405020304" pitchFamily="18" charset="0"/>
                <a:cs typeface="Times New Roman" panose="02020603050405020304" pitchFamily="18" charset="0"/>
              </a:rPr>
              <a:t>IMB </a:t>
            </a:r>
            <a:r>
              <a:rPr lang="en-US" sz="1400" b="1" dirty="0" err="1">
                <a:latin typeface="Times New Roman" panose="02020603050405020304" pitchFamily="18" charset="0"/>
                <a:cs typeface="Times New Roman" panose="02020603050405020304" pitchFamily="18" charset="0"/>
              </a:rPr>
              <a:t>Pingpong</a:t>
            </a:r>
            <a:r>
              <a:rPr lang="en-US" sz="1400" b="1" dirty="0">
                <a:latin typeface="Times New Roman" panose="02020603050405020304" pitchFamily="18" charset="0"/>
                <a:cs typeface="Times New Roman" panose="02020603050405020304" pitchFamily="18" charset="0"/>
              </a:rPr>
              <a:t> (1ppn)</a:t>
            </a:r>
          </a:p>
          <a:p>
            <a:pPr marL="0" marR="0" lvl="0" indent="0" algn="ctr" defTabSz="914400" rtl="0" eaLnBrk="1" fontAlgn="auto" latinLnBrk="0" hangingPunct="1">
              <a:lnSpc>
                <a:spcPct val="100000"/>
              </a:lnSpc>
              <a:spcBef>
                <a:spcPts val="0"/>
              </a:spcBef>
              <a:spcAft>
                <a:spcPts val="0"/>
              </a:spcAft>
              <a:buClrTx/>
              <a:buSzTx/>
              <a:buFontTx/>
              <a:buNone/>
              <a:tabLst/>
              <a:defRPr sz="1100">
                <a:solidFill>
                  <a:prstClr val="black">
                    <a:lumMod val="65000"/>
                    <a:lumOff val="35000"/>
                  </a:prstClr>
                </a:solidFill>
                <a:latin typeface="Times New Roman" panose="02020603050405020304" pitchFamily="18" charset="0"/>
                <a:cs typeface="Times New Roman" panose="02020603050405020304" pitchFamily="18" charset="0"/>
              </a:defRPr>
            </a:pPr>
            <a:r>
              <a:rPr lang="en-US" sz="1200" b="0"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Omni-Path Express Dual Rail (2x100Gbps) vs Nvidia HDR 200</a:t>
            </a:r>
            <a:endParaRPr lang="en-US" sz="12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sz="1100">
                <a:solidFill>
                  <a:prstClr val="black">
                    <a:lumMod val="65000"/>
                    <a:lumOff val="35000"/>
                  </a:prstClr>
                </a:solidFill>
                <a:latin typeface="Times New Roman" panose="02020603050405020304" pitchFamily="18" charset="0"/>
                <a:cs typeface="Times New Roman" panose="02020603050405020304" pitchFamily="18" charset="0"/>
              </a:defRPr>
            </a:pPr>
            <a:r>
              <a:rPr lang="en-US" sz="1200" dirty="0">
                <a:latin typeface="Times New Roman" panose="02020603050405020304" pitchFamily="18" charset="0"/>
                <a:cs typeface="Times New Roman" panose="02020603050405020304" pitchFamily="18" charset="0"/>
              </a:rPr>
              <a:t>Intel MPI 2021.9/3rd Generation Intel Xeon</a:t>
            </a:r>
            <a:r>
              <a:rPr lang="en-US" sz="1200" baseline="0" dirty="0">
                <a:latin typeface="Times New Roman" panose="02020603050405020304" pitchFamily="18" charset="0"/>
                <a:cs typeface="Times New Roman" panose="02020603050405020304" pitchFamily="18" charset="0"/>
              </a:rPr>
              <a:t> 8358</a:t>
            </a:r>
            <a:endParaRPr lang="en-US" sz="12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prstClr val="black">
                  <a:lumMod val="65000"/>
                  <a:lumOff val="35000"/>
                </a:prst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'ICX IMB Pingpong'!$B$1</c:f>
              <c:strCache>
                <c:ptCount val="1"/>
                <c:pt idx="0">
                  <c:v>PSM2</c:v>
                </c:pt>
              </c:strCache>
            </c:strRef>
          </c:tx>
          <c:spPr>
            <a:ln w="19050" cap="rnd">
              <a:solidFill>
                <a:schemeClr val="accent1"/>
              </a:solidFill>
              <a:round/>
            </a:ln>
            <a:effectLst/>
          </c:spPr>
          <c:marker>
            <c:symbol val="none"/>
          </c:marker>
          <c:cat>
            <c:numRef>
              <c:f>'ICX IMB Pingpong'!$A$4:$A$27</c:f>
              <c:numCache>
                <c:formatCode>General</c:formatCode>
                <c:ptCount val="24"/>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pt idx="16">
                  <c:v>32768</c:v>
                </c:pt>
                <c:pt idx="17">
                  <c:v>65536</c:v>
                </c:pt>
                <c:pt idx="18">
                  <c:v>131072</c:v>
                </c:pt>
                <c:pt idx="19">
                  <c:v>262144</c:v>
                </c:pt>
                <c:pt idx="20">
                  <c:v>524288</c:v>
                </c:pt>
                <c:pt idx="21">
                  <c:v>1048576</c:v>
                </c:pt>
                <c:pt idx="22">
                  <c:v>2097152</c:v>
                </c:pt>
                <c:pt idx="23">
                  <c:v>4194304</c:v>
                </c:pt>
              </c:numCache>
              <c:extLst/>
            </c:numRef>
          </c:cat>
          <c:val>
            <c:numRef>
              <c:f>'ICX IMB Pingpong'!$E$4:$E$27</c:f>
              <c:numCache>
                <c:formatCode>0.00</c:formatCode>
                <c:ptCount val="24"/>
                <c:pt idx="0">
                  <c:v>1.04</c:v>
                </c:pt>
                <c:pt idx="1">
                  <c:v>1.04</c:v>
                </c:pt>
                <c:pt idx="2">
                  <c:v>1.04</c:v>
                </c:pt>
                <c:pt idx="3">
                  <c:v>1.0366666666666668</c:v>
                </c:pt>
                <c:pt idx="4">
                  <c:v>1.04</c:v>
                </c:pt>
                <c:pt idx="5">
                  <c:v>1.1566666666666665</c:v>
                </c:pt>
                <c:pt idx="6">
                  <c:v>1.1599999999999999</c:v>
                </c:pt>
                <c:pt idx="7">
                  <c:v>1.1633333333333333</c:v>
                </c:pt>
                <c:pt idx="8">
                  <c:v>1.18</c:v>
                </c:pt>
                <c:pt idx="9">
                  <c:v>1.21</c:v>
                </c:pt>
                <c:pt idx="10">
                  <c:v>1.26</c:v>
                </c:pt>
                <c:pt idx="11">
                  <c:v>1.36</c:v>
                </c:pt>
                <c:pt idx="12">
                  <c:v>1.5733333333333335</c:v>
                </c:pt>
                <c:pt idx="13">
                  <c:v>1.9866666666666666</c:v>
                </c:pt>
                <c:pt idx="14">
                  <c:v>2.6633333333333336</c:v>
                </c:pt>
                <c:pt idx="15">
                  <c:v>5.376666666666666</c:v>
                </c:pt>
                <c:pt idx="16">
                  <c:v>6.7566666666666668</c:v>
                </c:pt>
                <c:pt idx="17">
                  <c:v>76.913333333333341</c:v>
                </c:pt>
                <c:pt idx="18">
                  <c:v>82.286666666666676</c:v>
                </c:pt>
                <c:pt idx="19">
                  <c:v>84.283333333333317</c:v>
                </c:pt>
                <c:pt idx="20">
                  <c:v>86.796666666666667</c:v>
                </c:pt>
                <c:pt idx="21">
                  <c:v>213.14333333333335</c:v>
                </c:pt>
                <c:pt idx="22">
                  <c:v>328.84</c:v>
                </c:pt>
                <c:pt idx="23">
                  <c:v>508.61666666666662</c:v>
                </c:pt>
              </c:numCache>
              <c:extLst/>
            </c:numRef>
          </c:val>
          <c:smooth val="0"/>
          <c:extLst>
            <c:ext xmlns:c16="http://schemas.microsoft.com/office/drawing/2014/chart" uri="{C3380CC4-5D6E-409C-BE32-E72D297353CC}">
              <c16:uniqueId val="{00000000-B455-4B9C-8ADF-8D10B9E21818}"/>
            </c:ext>
          </c:extLst>
        </c:ser>
        <c:ser>
          <c:idx val="1"/>
          <c:order val="1"/>
          <c:tx>
            <c:strRef>
              <c:f>'ICX IMB Pingpong'!$O$1</c:f>
              <c:strCache>
                <c:ptCount val="1"/>
                <c:pt idx="0">
                  <c:v>OPX</c:v>
                </c:pt>
              </c:strCache>
              <c:extLst xmlns:c15="http://schemas.microsoft.com/office/drawing/2012/chart"/>
            </c:strRef>
          </c:tx>
          <c:spPr>
            <a:ln w="19050" cap="rnd">
              <a:solidFill>
                <a:srgbClr val="C00000"/>
              </a:solidFill>
              <a:round/>
            </a:ln>
            <a:effectLst/>
          </c:spPr>
          <c:marker>
            <c:symbol val="none"/>
          </c:marker>
          <c:cat>
            <c:numRef>
              <c:f>'ICX IMB Pingpong'!$A$4:$A$27</c:f>
              <c:numCache>
                <c:formatCode>General</c:formatCode>
                <c:ptCount val="24"/>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pt idx="16">
                  <c:v>32768</c:v>
                </c:pt>
                <c:pt idx="17">
                  <c:v>65536</c:v>
                </c:pt>
                <c:pt idx="18">
                  <c:v>131072</c:v>
                </c:pt>
                <c:pt idx="19">
                  <c:v>262144</c:v>
                </c:pt>
                <c:pt idx="20">
                  <c:v>524288</c:v>
                </c:pt>
                <c:pt idx="21">
                  <c:v>1048576</c:v>
                </c:pt>
                <c:pt idx="22">
                  <c:v>2097152</c:v>
                </c:pt>
                <c:pt idx="23">
                  <c:v>4194304</c:v>
                </c:pt>
              </c:numCache>
              <c:extLst xmlns:c15="http://schemas.microsoft.com/office/drawing/2012/chart"/>
            </c:numRef>
          </c:cat>
          <c:val>
            <c:numRef>
              <c:f>'ICX IMB Pingpong'!$R$4:$R$27</c:f>
              <c:numCache>
                <c:formatCode>0.00</c:formatCode>
                <c:ptCount val="24"/>
                <c:pt idx="0">
                  <c:v>0.91</c:v>
                </c:pt>
                <c:pt idx="1">
                  <c:v>0.92</c:v>
                </c:pt>
                <c:pt idx="2">
                  <c:v>0.91666666666666663</c:v>
                </c:pt>
                <c:pt idx="3">
                  <c:v>0.92</c:v>
                </c:pt>
                <c:pt idx="4">
                  <c:v>0.91</c:v>
                </c:pt>
                <c:pt idx="5">
                  <c:v>0.91</c:v>
                </c:pt>
                <c:pt idx="6">
                  <c:v>0.96333333333333326</c:v>
                </c:pt>
                <c:pt idx="7">
                  <c:v>0.97000000000000008</c:v>
                </c:pt>
                <c:pt idx="8">
                  <c:v>0.98</c:v>
                </c:pt>
                <c:pt idx="9">
                  <c:v>1.01</c:v>
                </c:pt>
                <c:pt idx="10">
                  <c:v>1.0633333333333335</c:v>
                </c:pt>
                <c:pt idx="11">
                  <c:v>1.18</c:v>
                </c:pt>
                <c:pt idx="12">
                  <c:v>1.4400000000000002</c:v>
                </c:pt>
                <c:pt idx="13">
                  <c:v>1.95</c:v>
                </c:pt>
                <c:pt idx="14">
                  <c:v>2.92</c:v>
                </c:pt>
                <c:pt idx="15">
                  <c:v>3.3766666666666665</c:v>
                </c:pt>
                <c:pt idx="16">
                  <c:v>72.660000000000011</c:v>
                </c:pt>
                <c:pt idx="17">
                  <c:v>75.316666666666663</c:v>
                </c:pt>
                <c:pt idx="18">
                  <c:v>80.38</c:v>
                </c:pt>
                <c:pt idx="19">
                  <c:v>81.696666666666673</c:v>
                </c:pt>
                <c:pt idx="20">
                  <c:v>85.666666666666671</c:v>
                </c:pt>
                <c:pt idx="21">
                  <c:v>97.206666666666663</c:v>
                </c:pt>
                <c:pt idx="22">
                  <c:v>227.21</c:v>
                </c:pt>
                <c:pt idx="23">
                  <c:v>388.68666666666667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B455-4B9C-8ADF-8D10B9E21818}"/>
            </c:ext>
          </c:extLst>
        </c:ser>
        <c:ser>
          <c:idx val="9"/>
          <c:order val="9"/>
          <c:tx>
            <c:strRef>
              <c:f>'ICX IMB Pingpong'!$H$1:$L$1</c:f>
              <c:strCache>
                <c:ptCount val="1"/>
                <c:pt idx="0">
                  <c:v>HDR OFI/mlx</c:v>
                </c:pt>
              </c:strCache>
            </c:strRef>
          </c:tx>
          <c:spPr>
            <a:ln w="28575" cap="rnd">
              <a:solidFill>
                <a:srgbClr val="FFC000"/>
              </a:solidFill>
              <a:round/>
            </a:ln>
            <a:effectLst/>
          </c:spPr>
          <c:marker>
            <c:symbol val="none"/>
          </c:marker>
          <c:cat>
            <c:strLit>
              <c:ptCount val="19"/>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pt idx="16">
                <c:v>32768</c:v>
              </c:pt>
              <c:pt idx="17">
                <c:v>65536</c:v>
              </c:pt>
              <c:pt idx="18">
                <c:v>131072</c:v>
              </c:pt>
              <c:extLst>
                <c:ext xmlns:c15="http://schemas.microsoft.com/office/drawing/2012/chart" uri="{02D57815-91ED-43cb-92C2-25804820EDAC}">
                  <c15:autoCat val="1"/>
                </c:ext>
              </c:extLst>
            </c:strLit>
          </c:cat>
          <c:val>
            <c:numRef>
              <c:f>'ICX IMB Pingpong'!$K$4:$K$27</c:f>
              <c:numCache>
                <c:formatCode>0.00</c:formatCode>
                <c:ptCount val="24"/>
                <c:pt idx="0">
                  <c:v>0.98</c:v>
                </c:pt>
                <c:pt idx="1">
                  <c:v>0.98</c:v>
                </c:pt>
                <c:pt idx="2">
                  <c:v>0.97666666666666657</c:v>
                </c:pt>
                <c:pt idx="3">
                  <c:v>0.97333333333333327</c:v>
                </c:pt>
                <c:pt idx="4">
                  <c:v>0.97000000000000008</c:v>
                </c:pt>
                <c:pt idx="5">
                  <c:v>0.97666666666666657</c:v>
                </c:pt>
                <c:pt idx="6">
                  <c:v>0.9966666666666667</c:v>
                </c:pt>
                <c:pt idx="7">
                  <c:v>1.1100000000000001</c:v>
                </c:pt>
                <c:pt idx="8">
                  <c:v>1.1499999999999999</c:v>
                </c:pt>
                <c:pt idx="9">
                  <c:v>1.33</c:v>
                </c:pt>
                <c:pt idx="10">
                  <c:v>1.42</c:v>
                </c:pt>
                <c:pt idx="11">
                  <c:v>1.5266666666666666</c:v>
                </c:pt>
                <c:pt idx="12">
                  <c:v>2.04</c:v>
                </c:pt>
                <c:pt idx="13">
                  <c:v>2.5533333333333332</c:v>
                </c:pt>
                <c:pt idx="14">
                  <c:v>2.9499999999999997</c:v>
                </c:pt>
                <c:pt idx="15">
                  <c:v>4.2133333333333338</c:v>
                </c:pt>
                <c:pt idx="16">
                  <c:v>5.6033333333333344</c:v>
                </c:pt>
                <c:pt idx="17">
                  <c:v>6.9966666666666661</c:v>
                </c:pt>
                <c:pt idx="18">
                  <c:v>9.58</c:v>
                </c:pt>
                <c:pt idx="19">
                  <c:v>14.936666666666667</c:v>
                </c:pt>
                <c:pt idx="20">
                  <c:v>25.486666666666668</c:v>
                </c:pt>
                <c:pt idx="21">
                  <c:v>46.573333333333331</c:v>
                </c:pt>
                <c:pt idx="22">
                  <c:v>89.31</c:v>
                </c:pt>
                <c:pt idx="23">
                  <c:v>174.58333333333334</c:v>
                </c:pt>
              </c:numCache>
              <c:extLst/>
            </c:numRef>
          </c:val>
          <c:smooth val="0"/>
          <c:extLst>
            <c:ext xmlns:c16="http://schemas.microsoft.com/office/drawing/2014/chart" uri="{C3380CC4-5D6E-409C-BE32-E72D297353CC}">
              <c16:uniqueId val="{00000002-B455-4B9C-8ADF-8D10B9E21818}"/>
            </c:ext>
          </c:extLst>
        </c:ser>
        <c:dLbls>
          <c:showLegendKey val="0"/>
          <c:showVal val="0"/>
          <c:showCatName val="0"/>
          <c:showSerName val="0"/>
          <c:showPercent val="0"/>
          <c:showBubbleSize val="0"/>
        </c:dLbls>
        <c:smooth val="0"/>
        <c:axId val="2122523775"/>
        <c:axId val="2122524735"/>
        <c:extLst>
          <c:ext xmlns:c15="http://schemas.microsoft.com/office/drawing/2012/chart" uri="{02D57815-91ED-43cb-92C2-25804820EDAC}">
            <c15:filteredLineSeries>
              <c15:ser>
                <c:idx val="8"/>
                <c:order val="2"/>
                <c:tx>
                  <c:strRef>
                    <c:extLst>
                      <c:ext uri="{02D57815-91ED-43cb-92C2-25804820EDAC}">
                        <c15:formulaRef>
                          <c15:sqref>'ICX IMB Pingpong'!$W$1:$AD$1</c15:sqref>
                        </c15:formulaRef>
                      </c:ext>
                    </c:extLst>
                    <c:strCache>
                      <c:ptCount val="1"/>
                      <c:pt idx="0">
                        <c:v>OPX (DCT=33000)</c:v>
                      </c:pt>
                    </c:strCache>
                  </c:strRef>
                </c:tx>
                <c:spPr>
                  <a:ln w="19050" cap="rnd">
                    <a:solidFill>
                      <a:srgbClr val="C00000"/>
                    </a:solidFill>
                    <a:prstDash val="lgDash"/>
                    <a:round/>
                  </a:ln>
                  <a:effectLst/>
                </c:spPr>
                <c:marker>
                  <c:symbol val="x"/>
                  <c:size val="5"/>
                  <c:spPr>
                    <a:noFill/>
                    <a:ln w="22225">
                      <a:solidFill>
                        <a:srgbClr val="00B050"/>
                      </a:solidFill>
                      <a:prstDash val="lgDash"/>
                    </a:ln>
                    <a:effectLst/>
                  </c:spPr>
                </c:marker>
                <c:val>
                  <c:numRef>
                    <c:extLst>
                      <c:ext uri="{02D57815-91ED-43cb-92C2-25804820EDAC}">
                        <c15:formulaRef>
                          <c15:sqref>'ICX IMB Pingpong'!$AC$4:$AC$27</c15:sqref>
                        </c15:formulaRef>
                      </c:ext>
                    </c:extLst>
                    <c:numCache>
                      <c:formatCode>0.00</c:formatCode>
                      <c:ptCount val="24"/>
                      <c:pt idx="0">
                        <c:v>0.92499999999999993</c:v>
                      </c:pt>
                      <c:pt idx="1">
                        <c:v>0.92666666666666664</c:v>
                      </c:pt>
                      <c:pt idx="2">
                        <c:v>0.92666666666666664</c:v>
                      </c:pt>
                      <c:pt idx="3">
                        <c:v>0.92166666666666675</c:v>
                      </c:pt>
                      <c:pt idx="4">
                        <c:v>0.91833333333333333</c:v>
                      </c:pt>
                      <c:pt idx="5">
                        <c:v>0.91833333333333333</c:v>
                      </c:pt>
                      <c:pt idx="6">
                        <c:v>0.97666666666666657</c:v>
                      </c:pt>
                      <c:pt idx="7">
                        <c:v>0.97333333333333327</c:v>
                      </c:pt>
                      <c:pt idx="8">
                        <c:v>0.98333333333333339</c:v>
                      </c:pt>
                      <c:pt idx="9">
                        <c:v>1.0116666666666665</c:v>
                      </c:pt>
                      <c:pt idx="10">
                        <c:v>1.07</c:v>
                      </c:pt>
                      <c:pt idx="11">
                        <c:v>1.1950000000000001</c:v>
                      </c:pt>
                      <c:pt idx="12">
                        <c:v>1.4800000000000002</c:v>
                      </c:pt>
                      <c:pt idx="13">
                        <c:v>1.9683333333333335</c:v>
                      </c:pt>
                      <c:pt idx="14">
                        <c:v>2.9350000000000001</c:v>
                      </c:pt>
                      <c:pt idx="15">
                        <c:v>3.3966666666666665</c:v>
                      </c:pt>
                      <c:pt idx="16">
                        <c:v>9.3166666666666664</c:v>
                      </c:pt>
                      <c:pt idx="17">
                        <c:v>75.441666666666677</c:v>
                      </c:pt>
                      <c:pt idx="18">
                        <c:v>79.31</c:v>
                      </c:pt>
                      <c:pt idx="19">
                        <c:v>82.715000000000003</c:v>
                      </c:pt>
                      <c:pt idx="20">
                        <c:v>85.11</c:v>
                      </c:pt>
                      <c:pt idx="21">
                        <c:v>96.265000000000001</c:v>
                      </c:pt>
                      <c:pt idx="22">
                        <c:v>222.405</c:v>
                      </c:pt>
                      <c:pt idx="23">
                        <c:v>382.79333333333335</c:v>
                      </c:pt>
                    </c:numCache>
                  </c:numRef>
                </c:val>
                <c:smooth val="0"/>
                <c:extLst>
                  <c:ext xmlns:c16="http://schemas.microsoft.com/office/drawing/2014/chart" uri="{C3380CC4-5D6E-409C-BE32-E72D297353CC}">
                    <c16:uniqueId val="{00000004-B455-4B9C-8ADF-8D10B9E21818}"/>
                  </c:ext>
                </c:extLst>
              </c15:ser>
            </c15:filteredLineSeries>
            <c15:filteredLineSeries>
              <c15:ser>
                <c:idx val="2"/>
                <c:order val="3"/>
                <c:tx>
                  <c:strRef>
                    <c:extLst xmlns:c15="http://schemas.microsoft.com/office/drawing/2012/chart">
                      <c:ext xmlns:c15="http://schemas.microsoft.com/office/drawing/2012/chart" uri="{02D57815-91ED-43cb-92C2-25804820EDAC}">
                        <c15:formulaRef>
                          <c15:sqref>'ICX IMB Pingpong'!$AF$1:$AM$1</c15:sqref>
                        </c15:formulaRef>
                      </c:ext>
                    </c:extLst>
                    <c:strCache>
                      <c:ptCount val="1"/>
                    </c:strCache>
                  </c:strRef>
                </c:tx>
                <c:spPr>
                  <a:ln w="19050" cap="rnd">
                    <a:solidFill>
                      <a:srgbClr val="C00000"/>
                    </a:solidFill>
                    <a:prstDash val="dash"/>
                    <a:round/>
                  </a:ln>
                  <a:effectLst/>
                </c:spPr>
                <c:marker>
                  <c:symbol val="none"/>
                </c:marker>
                <c:cat>
                  <c:numRef>
                    <c:extLst xmlns:c15="http://schemas.microsoft.com/office/drawing/2012/chart">
                      <c:ext xmlns:c15="http://schemas.microsoft.com/office/drawing/2012/chart" uri="{02D57815-91ED-43cb-92C2-25804820EDAC}">
                        <c15:formulaRef>
                          <c15:sqref>'ICX IMB Pingpong'!$A$4:$A$27</c15:sqref>
                        </c15:formulaRef>
                      </c:ext>
                    </c:extLst>
                    <c:numCache>
                      <c:formatCode>General</c:formatCode>
                      <c:ptCount val="24"/>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pt idx="16">
                        <c:v>32768</c:v>
                      </c:pt>
                      <c:pt idx="17">
                        <c:v>65536</c:v>
                      </c:pt>
                      <c:pt idx="18">
                        <c:v>131072</c:v>
                      </c:pt>
                      <c:pt idx="19">
                        <c:v>262144</c:v>
                      </c:pt>
                      <c:pt idx="20">
                        <c:v>524288</c:v>
                      </c:pt>
                      <c:pt idx="21">
                        <c:v>1048576</c:v>
                      </c:pt>
                      <c:pt idx="22">
                        <c:v>2097152</c:v>
                      </c:pt>
                      <c:pt idx="23">
                        <c:v>4194304</c:v>
                      </c:pt>
                    </c:numCache>
                  </c:numRef>
                </c:cat>
                <c:val>
                  <c:numRef>
                    <c:extLst xmlns:c15="http://schemas.microsoft.com/office/drawing/2012/chart">
                      <c:ext xmlns:c15="http://schemas.microsoft.com/office/drawing/2012/chart" uri="{02D57815-91ED-43cb-92C2-25804820EDAC}">
                        <c15:formulaRef>
                          <c15:sqref>'ICX IMB Pingpong'!$AL$4:$AL$27</c15:sqref>
                        </c15:formulaRef>
                      </c:ext>
                    </c:extLst>
                    <c:numCache>
                      <c:formatCode>0.00</c:formatCode>
                      <c:ptCount val="24"/>
                      <c:pt idx="0">
                        <c:v>0.91</c:v>
                      </c:pt>
                      <c:pt idx="1">
                        <c:v>0.92</c:v>
                      </c:pt>
                      <c:pt idx="2">
                        <c:v>0.92</c:v>
                      </c:pt>
                      <c:pt idx="3">
                        <c:v>0.92</c:v>
                      </c:pt>
                      <c:pt idx="4">
                        <c:v>0.92</c:v>
                      </c:pt>
                      <c:pt idx="5">
                        <c:v>0.91</c:v>
                      </c:pt>
                      <c:pt idx="6">
                        <c:v>0.97</c:v>
                      </c:pt>
                      <c:pt idx="7">
                        <c:v>0.98</c:v>
                      </c:pt>
                      <c:pt idx="8">
                        <c:v>0.98</c:v>
                      </c:pt>
                      <c:pt idx="9">
                        <c:v>1.01</c:v>
                      </c:pt>
                      <c:pt idx="10">
                        <c:v>1.06</c:v>
                      </c:pt>
                      <c:pt idx="11">
                        <c:v>1.19</c:v>
                      </c:pt>
                      <c:pt idx="12">
                        <c:v>1.48</c:v>
                      </c:pt>
                      <c:pt idx="13">
                        <c:v>1.96</c:v>
                      </c:pt>
                      <c:pt idx="14">
                        <c:v>2.93</c:v>
                      </c:pt>
                      <c:pt idx="15">
                        <c:v>3.35</c:v>
                      </c:pt>
                      <c:pt idx="16">
                        <c:v>9.31</c:v>
                      </c:pt>
                      <c:pt idx="17">
                        <c:v>13.44</c:v>
                      </c:pt>
                      <c:pt idx="18">
                        <c:v>21.02</c:v>
                      </c:pt>
                      <c:pt idx="19">
                        <c:v>36.47</c:v>
                      </c:pt>
                      <c:pt idx="20">
                        <c:v>83.54</c:v>
                      </c:pt>
                      <c:pt idx="21">
                        <c:v>96.55</c:v>
                      </c:pt>
                      <c:pt idx="22">
                        <c:v>226.65</c:v>
                      </c:pt>
                      <c:pt idx="23">
                        <c:v>390.27</c:v>
                      </c:pt>
                    </c:numCache>
                  </c:numRef>
                </c:val>
                <c:smooth val="0"/>
                <c:extLst xmlns:c15="http://schemas.microsoft.com/office/drawing/2012/chart">
                  <c:ext xmlns:c16="http://schemas.microsoft.com/office/drawing/2014/chart" uri="{C3380CC4-5D6E-409C-BE32-E72D297353CC}">
                    <c16:uniqueId val="{00000001-B455-4B9C-8ADF-8D10B9E21818}"/>
                  </c:ext>
                </c:extLst>
              </c15:ser>
            </c15:filteredLineSeries>
            <c15:filteredLineSeries>
              <c15:ser>
                <c:idx val="3"/>
                <c:order val="4"/>
                <c:tx>
                  <c:strRef>
                    <c:extLst xmlns:c15="http://schemas.microsoft.com/office/drawing/2012/chart">
                      <c:ext xmlns:c15="http://schemas.microsoft.com/office/drawing/2012/chart" uri="{02D57815-91ED-43cb-92C2-25804820EDAC}">
                        <c15:formulaRef>
                          <c15:sqref>'ICX IMB Pingpong'!$AO$1:$AS$1</c15:sqref>
                        </c15:formulaRef>
                      </c:ext>
                    </c:extLst>
                    <c:strCache>
                      <c:ptCount val="1"/>
                    </c:strCache>
                  </c:strRef>
                </c:tx>
                <c:spPr>
                  <a:ln w="28575" cap="rnd">
                    <a:solidFill>
                      <a:srgbClr val="FF0000"/>
                    </a:solidFill>
                    <a:prstDash val="sysDot"/>
                    <a:round/>
                  </a:ln>
                  <a:effectLst/>
                </c:spPr>
                <c:marker>
                  <c:symbol val="square"/>
                  <c:size val="6"/>
                  <c:spPr>
                    <a:solidFill>
                      <a:srgbClr val="00B0F0"/>
                    </a:solidFill>
                    <a:ln w="9525">
                      <a:solidFill>
                        <a:srgbClr val="FF0000"/>
                      </a:solidFill>
                      <a:prstDash val="sysDot"/>
                    </a:ln>
                    <a:effectLst/>
                  </c:spPr>
                </c:marker>
                <c:val>
                  <c:numRef>
                    <c:extLst xmlns:c15="http://schemas.microsoft.com/office/drawing/2012/chart">
                      <c:ext xmlns:c15="http://schemas.microsoft.com/office/drawing/2012/chart" uri="{02D57815-91ED-43cb-92C2-25804820EDAC}">
                        <c15:formulaRef>
                          <c15:sqref>'ICX IMB Pingpong'!$AR$4:$AR$27</c15:sqref>
                        </c15:formulaRef>
                      </c:ext>
                    </c:extLst>
                    <c:numCache>
                      <c:formatCode>0.00</c:formatCode>
                      <c:ptCount val="24"/>
                      <c:pt idx="0">
                        <c:v>0.92</c:v>
                      </c:pt>
                      <c:pt idx="1">
                        <c:v>0.92</c:v>
                      </c:pt>
                      <c:pt idx="2">
                        <c:v>0.92</c:v>
                      </c:pt>
                      <c:pt idx="3">
                        <c:v>0.92</c:v>
                      </c:pt>
                      <c:pt idx="4">
                        <c:v>0.91</c:v>
                      </c:pt>
                      <c:pt idx="5">
                        <c:v>0.92</c:v>
                      </c:pt>
                      <c:pt idx="6">
                        <c:v>0.97</c:v>
                      </c:pt>
                      <c:pt idx="7">
                        <c:v>0.97</c:v>
                      </c:pt>
                      <c:pt idx="8">
                        <c:v>0.98</c:v>
                      </c:pt>
                      <c:pt idx="9">
                        <c:v>1.01</c:v>
                      </c:pt>
                      <c:pt idx="10">
                        <c:v>1.06</c:v>
                      </c:pt>
                      <c:pt idx="11">
                        <c:v>1.19</c:v>
                      </c:pt>
                      <c:pt idx="12">
                        <c:v>1.48</c:v>
                      </c:pt>
                      <c:pt idx="13">
                        <c:v>1.96</c:v>
                      </c:pt>
                      <c:pt idx="14">
                        <c:v>2.92</c:v>
                      </c:pt>
                      <c:pt idx="15">
                        <c:v>3.35</c:v>
                      </c:pt>
                      <c:pt idx="16">
                        <c:v>9.3000000000000007</c:v>
                      </c:pt>
                      <c:pt idx="17">
                        <c:v>13.43</c:v>
                      </c:pt>
                      <c:pt idx="18">
                        <c:v>21.04</c:v>
                      </c:pt>
                      <c:pt idx="19">
                        <c:v>36.43</c:v>
                      </c:pt>
                      <c:pt idx="20">
                        <c:v>66.069999999999993</c:v>
                      </c:pt>
                      <c:pt idx="21">
                        <c:v>109.5</c:v>
                      </c:pt>
                      <c:pt idx="22">
                        <c:v>196.19</c:v>
                      </c:pt>
                      <c:pt idx="23">
                        <c:v>367.26</c:v>
                      </c:pt>
                    </c:numCache>
                  </c:numRef>
                </c:val>
                <c:smooth val="0"/>
                <c:extLst xmlns:c15="http://schemas.microsoft.com/office/drawing/2012/chart">
                  <c:ext xmlns:c16="http://schemas.microsoft.com/office/drawing/2014/chart" uri="{C3380CC4-5D6E-409C-BE32-E72D297353CC}">
                    <c16:uniqueId val="{00000005-B455-4B9C-8ADF-8D10B9E21818}"/>
                  </c:ext>
                </c:extLst>
              </c15:ser>
            </c15:filteredLineSeries>
            <c15:filteredLineSeries>
              <c15:ser>
                <c:idx val="4"/>
                <c:order val="5"/>
                <c:tx>
                  <c:strRef>
                    <c:extLst xmlns:c15="http://schemas.microsoft.com/office/drawing/2012/chart">
                      <c:ext xmlns:c15="http://schemas.microsoft.com/office/drawing/2012/chart" uri="{02D57815-91ED-43cb-92C2-25804820EDAC}">
                        <c15:formulaRef>
                          <c15:sqref>'ICX IMB Pingpong'!$AU$1:$AY$1</c15:sqref>
                        </c15:formulaRef>
                      </c:ext>
                    </c:extLst>
                    <c:strCache>
                      <c:ptCount val="1"/>
                    </c:strCache>
                  </c:strRef>
                </c:tx>
                <c:spPr>
                  <a:ln w="19050" cap="rnd">
                    <a:solidFill>
                      <a:srgbClr val="7030A0"/>
                    </a:solidFill>
                    <a:round/>
                  </a:ln>
                  <a:effectLst/>
                </c:spPr>
                <c:marker>
                  <c:symbol val="none"/>
                </c:marker>
                <c:val>
                  <c:numRef>
                    <c:extLst xmlns:c15="http://schemas.microsoft.com/office/drawing/2012/chart">
                      <c:ext xmlns:c15="http://schemas.microsoft.com/office/drawing/2012/chart" uri="{02D57815-91ED-43cb-92C2-25804820EDAC}">
                        <c15:formulaRef>
                          <c15:sqref>'ICX IMB Pingpong'!$AX$4:$AX$27</c15:sqref>
                        </c15:formulaRef>
                      </c:ext>
                    </c:extLst>
                    <c:numCache>
                      <c:formatCode>0.00</c:formatCode>
                      <c:ptCount val="24"/>
                      <c:pt idx="0">
                        <c:v>0.92</c:v>
                      </c:pt>
                      <c:pt idx="1">
                        <c:v>0.92</c:v>
                      </c:pt>
                      <c:pt idx="2">
                        <c:v>0.92</c:v>
                      </c:pt>
                      <c:pt idx="3">
                        <c:v>0.92</c:v>
                      </c:pt>
                      <c:pt idx="4">
                        <c:v>0.92</c:v>
                      </c:pt>
                      <c:pt idx="5">
                        <c:v>0.91</c:v>
                      </c:pt>
                      <c:pt idx="6">
                        <c:v>0.96</c:v>
                      </c:pt>
                      <c:pt idx="7">
                        <c:v>0.97</c:v>
                      </c:pt>
                      <c:pt idx="8">
                        <c:v>0.98</c:v>
                      </c:pt>
                      <c:pt idx="9">
                        <c:v>1.01</c:v>
                      </c:pt>
                      <c:pt idx="10">
                        <c:v>1.06</c:v>
                      </c:pt>
                      <c:pt idx="11">
                        <c:v>1.19</c:v>
                      </c:pt>
                      <c:pt idx="12">
                        <c:v>1.47</c:v>
                      </c:pt>
                      <c:pt idx="13">
                        <c:v>1.96</c:v>
                      </c:pt>
                      <c:pt idx="14">
                        <c:v>2.93</c:v>
                      </c:pt>
                      <c:pt idx="15">
                        <c:v>3.34</c:v>
                      </c:pt>
                      <c:pt idx="16">
                        <c:v>71.86</c:v>
                      </c:pt>
                      <c:pt idx="17">
                        <c:v>74.63</c:v>
                      </c:pt>
                      <c:pt idx="18">
                        <c:v>76.2</c:v>
                      </c:pt>
                      <c:pt idx="19">
                        <c:v>80.8</c:v>
                      </c:pt>
                      <c:pt idx="20">
                        <c:v>85.13</c:v>
                      </c:pt>
                      <c:pt idx="21">
                        <c:v>95.7</c:v>
                      </c:pt>
                      <c:pt idx="22">
                        <c:v>227.85</c:v>
                      </c:pt>
                      <c:pt idx="23">
                        <c:v>384.5</c:v>
                      </c:pt>
                    </c:numCache>
                  </c:numRef>
                </c:val>
                <c:smooth val="0"/>
                <c:extLst xmlns:c15="http://schemas.microsoft.com/office/drawing/2012/chart">
                  <c:ext xmlns:c16="http://schemas.microsoft.com/office/drawing/2014/chart" uri="{C3380CC4-5D6E-409C-BE32-E72D297353CC}">
                    <c16:uniqueId val="{00000006-B455-4B9C-8ADF-8D10B9E21818}"/>
                  </c:ext>
                </c:extLst>
              </c15:ser>
            </c15:filteredLineSeries>
            <c15:filteredLineSeries>
              <c15:ser>
                <c:idx val="5"/>
                <c:order val="6"/>
                <c:tx>
                  <c:strRef>
                    <c:extLst xmlns:c15="http://schemas.microsoft.com/office/drawing/2012/chart">
                      <c:ext xmlns:c15="http://schemas.microsoft.com/office/drawing/2012/chart" uri="{02D57815-91ED-43cb-92C2-25804820EDAC}">
                        <c15:formulaRef>
                          <c15:sqref>'ICX IMB Pingpong'!$BA$1:$BE$1</c15:sqref>
                        </c15:formulaRef>
                      </c:ext>
                    </c:extLst>
                    <c:strCache>
                      <c:ptCount val="1"/>
                    </c:strCache>
                  </c:strRef>
                </c:tx>
                <c:spPr>
                  <a:ln w="19050" cap="rnd">
                    <a:solidFill>
                      <a:srgbClr val="7030A0"/>
                    </a:solidFill>
                    <a:prstDash val="dash"/>
                    <a:round/>
                  </a:ln>
                  <a:effectLst/>
                </c:spPr>
                <c:marker>
                  <c:symbol val="diamond"/>
                  <c:size val="7"/>
                  <c:spPr>
                    <a:solidFill>
                      <a:schemeClr val="accent4"/>
                    </a:solidFill>
                    <a:ln w="19050">
                      <a:solidFill>
                        <a:srgbClr val="7030A0"/>
                      </a:solidFill>
                      <a:prstDash val="dash"/>
                    </a:ln>
                    <a:effectLst/>
                  </c:spPr>
                </c:marker>
                <c:val>
                  <c:numRef>
                    <c:extLst xmlns:c15="http://schemas.microsoft.com/office/drawing/2012/chart">
                      <c:ext xmlns:c15="http://schemas.microsoft.com/office/drawing/2012/chart" uri="{02D57815-91ED-43cb-92C2-25804820EDAC}">
                        <c15:formulaRef>
                          <c15:sqref>'ICX IMB Pingpong'!$BD$4:$BD$27</c15:sqref>
                        </c15:formulaRef>
                      </c:ext>
                    </c:extLst>
                    <c:numCache>
                      <c:formatCode>0.00</c:formatCode>
                      <c:ptCount val="24"/>
                      <c:pt idx="0">
                        <c:v>0.92</c:v>
                      </c:pt>
                      <c:pt idx="1">
                        <c:v>0.92</c:v>
                      </c:pt>
                      <c:pt idx="2">
                        <c:v>0.92</c:v>
                      </c:pt>
                      <c:pt idx="3">
                        <c:v>0.92</c:v>
                      </c:pt>
                      <c:pt idx="4">
                        <c:v>0.92</c:v>
                      </c:pt>
                      <c:pt idx="5">
                        <c:v>0.92</c:v>
                      </c:pt>
                      <c:pt idx="6">
                        <c:v>0.97</c:v>
                      </c:pt>
                      <c:pt idx="7">
                        <c:v>0.97</c:v>
                      </c:pt>
                      <c:pt idx="8">
                        <c:v>0.98</c:v>
                      </c:pt>
                      <c:pt idx="9">
                        <c:v>1.01</c:v>
                      </c:pt>
                      <c:pt idx="10">
                        <c:v>1.07</c:v>
                      </c:pt>
                      <c:pt idx="11">
                        <c:v>1.21</c:v>
                      </c:pt>
                      <c:pt idx="12">
                        <c:v>1.49</c:v>
                      </c:pt>
                      <c:pt idx="13">
                        <c:v>1.99</c:v>
                      </c:pt>
                      <c:pt idx="14">
                        <c:v>2.97</c:v>
                      </c:pt>
                      <c:pt idx="15">
                        <c:v>3.42</c:v>
                      </c:pt>
                      <c:pt idx="16">
                        <c:v>70.709999999999994</c:v>
                      </c:pt>
                      <c:pt idx="17">
                        <c:v>74.42</c:v>
                      </c:pt>
                      <c:pt idx="18">
                        <c:v>79.05</c:v>
                      </c:pt>
                      <c:pt idx="19">
                        <c:v>80.900000000000006</c:v>
                      </c:pt>
                      <c:pt idx="20">
                        <c:v>83.14</c:v>
                      </c:pt>
                      <c:pt idx="21">
                        <c:v>95.81</c:v>
                      </c:pt>
                      <c:pt idx="22">
                        <c:v>227.79</c:v>
                      </c:pt>
                      <c:pt idx="23">
                        <c:v>384.8</c:v>
                      </c:pt>
                    </c:numCache>
                  </c:numRef>
                </c:val>
                <c:smooth val="0"/>
                <c:extLst xmlns:c15="http://schemas.microsoft.com/office/drawing/2012/chart">
                  <c:ext xmlns:c16="http://schemas.microsoft.com/office/drawing/2014/chart" uri="{C3380CC4-5D6E-409C-BE32-E72D297353CC}">
                    <c16:uniqueId val="{00000007-B455-4B9C-8ADF-8D10B9E21818}"/>
                  </c:ext>
                </c:extLst>
              </c15:ser>
            </c15:filteredLineSeries>
            <c15:filteredLineSeries>
              <c15:ser>
                <c:idx val="6"/>
                <c:order val="7"/>
                <c:tx>
                  <c:strRef>
                    <c:extLst xmlns:c15="http://schemas.microsoft.com/office/drawing/2012/chart">
                      <c:ext xmlns:c15="http://schemas.microsoft.com/office/drawing/2012/chart" uri="{02D57815-91ED-43cb-92C2-25804820EDAC}">
                        <c15:formulaRef>
                          <c15:sqref>'ICX IMB Pingpong'!$BG$1:$BK$1</c15:sqref>
                        </c15:formulaRef>
                      </c:ext>
                    </c:extLst>
                    <c:strCache>
                      <c:ptCount val="1"/>
                    </c:strCache>
                  </c:strRef>
                </c:tx>
                <c:spPr>
                  <a:ln w="19050" cap="rnd">
                    <a:solidFill>
                      <a:srgbClr val="FFC000"/>
                    </a:solidFill>
                    <a:round/>
                  </a:ln>
                  <a:effectLst/>
                </c:spPr>
                <c:marker>
                  <c:symbol val="none"/>
                </c:marker>
                <c:val>
                  <c:numRef>
                    <c:extLst xmlns:c15="http://schemas.microsoft.com/office/drawing/2012/chart">
                      <c:ext xmlns:c15="http://schemas.microsoft.com/office/drawing/2012/chart" uri="{02D57815-91ED-43cb-92C2-25804820EDAC}">
                        <c15:formulaRef>
                          <c15:sqref>'ICX IMB Pingpong'!$BJ$4:$BJ$27</c15:sqref>
                        </c15:formulaRef>
                      </c:ext>
                    </c:extLst>
                    <c:numCache>
                      <c:formatCode>0.00</c:formatCode>
                      <c:ptCount val="24"/>
                      <c:pt idx="0">
                        <c:v>0.92</c:v>
                      </c:pt>
                      <c:pt idx="1">
                        <c:v>0.92</c:v>
                      </c:pt>
                      <c:pt idx="2">
                        <c:v>0.92</c:v>
                      </c:pt>
                      <c:pt idx="3">
                        <c:v>0.91</c:v>
                      </c:pt>
                      <c:pt idx="4">
                        <c:v>0.91</c:v>
                      </c:pt>
                      <c:pt idx="5">
                        <c:v>0.91</c:v>
                      </c:pt>
                      <c:pt idx="6">
                        <c:v>0.96</c:v>
                      </c:pt>
                      <c:pt idx="7">
                        <c:v>0.97</c:v>
                      </c:pt>
                      <c:pt idx="8">
                        <c:v>0.98</c:v>
                      </c:pt>
                      <c:pt idx="9">
                        <c:v>1.01</c:v>
                      </c:pt>
                      <c:pt idx="10">
                        <c:v>1.06</c:v>
                      </c:pt>
                      <c:pt idx="11">
                        <c:v>1.19</c:v>
                      </c:pt>
                      <c:pt idx="12">
                        <c:v>1.48</c:v>
                      </c:pt>
                      <c:pt idx="13">
                        <c:v>1.97</c:v>
                      </c:pt>
                      <c:pt idx="14">
                        <c:v>2.93</c:v>
                      </c:pt>
                      <c:pt idx="15">
                        <c:v>3.4</c:v>
                      </c:pt>
                      <c:pt idx="16">
                        <c:v>71.37</c:v>
                      </c:pt>
                      <c:pt idx="17">
                        <c:v>74.81</c:v>
                      </c:pt>
                      <c:pt idx="18">
                        <c:v>79.53</c:v>
                      </c:pt>
                      <c:pt idx="19">
                        <c:v>80.5</c:v>
                      </c:pt>
                      <c:pt idx="20">
                        <c:v>84.27</c:v>
                      </c:pt>
                      <c:pt idx="21">
                        <c:v>95.79</c:v>
                      </c:pt>
                      <c:pt idx="22">
                        <c:v>234.82</c:v>
                      </c:pt>
                      <c:pt idx="23">
                        <c:v>385.37</c:v>
                      </c:pt>
                    </c:numCache>
                  </c:numRef>
                </c:val>
                <c:smooth val="0"/>
                <c:extLst xmlns:c15="http://schemas.microsoft.com/office/drawing/2012/chart">
                  <c:ext xmlns:c16="http://schemas.microsoft.com/office/drawing/2014/chart" uri="{C3380CC4-5D6E-409C-BE32-E72D297353CC}">
                    <c16:uniqueId val="{00000008-B455-4B9C-8ADF-8D10B9E21818}"/>
                  </c:ext>
                </c:extLst>
              </c15:ser>
            </c15:filteredLineSeries>
            <c15:filteredLineSeries>
              <c15:ser>
                <c:idx val="7"/>
                <c:order val="8"/>
                <c:tx>
                  <c:strRef>
                    <c:extLst xmlns:c15="http://schemas.microsoft.com/office/drawing/2012/chart">
                      <c:ext xmlns:c15="http://schemas.microsoft.com/office/drawing/2012/chart" uri="{02D57815-91ED-43cb-92C2-25804820EDAC}">
                        <c15:formulaRef>
                          <c15:sqref>'ICX IMB Pingpong'!$BM$1:$BQ$1</c15:sqref>
                        </c15:formulaRef>
                      </c:ext>
                    </c:extLst>
                    <c:strCache>
                      <c:ptCount val="1"/>
                    </c:strCache>
                  </c:strRef>
                </c:tx>
                <c:spPr>
                  <a:ln w="19050" cap="rnd">
                    <a:solidFill>
                      <a:srgbClr val="FFC000"/>
                    </a:solidFill>
                    <a:prstDash val="dash"/>
                    <a:round/>
                  </a:ln>
                  <a:effectLst/>
                </c:spPr>
                <c:marker>
                  <c:symbol val="circle"/>
                  <c:size val="5"/>
                  <c:spPr>
                    <a:solidFill>
                      <a:srgbClr val="FF0000"/>
                    </a:solidFill>
                    <a:ln w="19050">
                      <a:solidFill>
                        <a:srgbClr val="FFC000"/>
                      </a:solidFill>
                      <a:prstDash val="dash"/>
                    </a:ln>
                    <a:effectLst/>
                  </c:spPr>
                </c:marker>
                <c:val>
                  <c:numRef>
                    <c:extLst xmlns:c15="http://schemas.microsoft.com/office/drawing/2012/chart">
                      <c:ext xmlns:c15="http://schemas.microsoft.com/office/drawing/2012/chart" uri="{02D57815-91ED-43cb-92C2-25804820EDAC}">
                        <c15:formulaRef>
                          <c15:sqref>'ICX IMB Pingpong'!$BP$4:$BP$27</c15:sqref>
                        </c15:formulaRef>
                      </c:ext>
                    </c:extLst>
                    <c:numCache>
                      <c:formatCode>0.00</c:formatCode>
                      <c:ptCount val="24"/>
                      <c:pt idx="0">
                        <c:v>0.98</c:v>
                      </c:pt>
                      <c:pt idx="1">
                        <c:v>0.99</c:v>
                      </c:pt>
                      <c:pt idx="2">
                        <c:v>0.99</c:v>
                      </c:pt>
                      <c:pt idx="3">
                        <c:v>0.99</c:v>
                      </c:pt>
                      <c:pt idx="4">
                        <c:v>0.98</c:v>
                      </c:pt>
                      <c:pt idx="5">
                        <c:v>0.98</c:v>
                      </c:pt>
                      <c:pt idx="6">
                        <c:v>1.04</c:v>
                      </c:pt>
                      <c:pt idx="7">
                        <c:v>1.05</c:v>
                      </c:pt>
                      <c:pt idx="8">
                        <c:v>1.06</c:v>
                      </c:pt>
                      <c:pt idx="9">
                        <c:v>1.08</c:v>
                      </c:pt>
                      <c:pt idx="10">
                        <c:v>1.1399999999999999</c:v>
                      </c:pt>
                      <c:pt idx="11">
                        <c:v>1.28</c:v>
                      </c:pt>
                      <c:pt idx="12">
                        <c:v>1.56</c:v>
                      </c:pt>
                      <c:pt idx="13">
                        <c:v>2.0499999999999998</c:v>
                      </c:pt>
                      <c:pt idx="14">
                        <c:v>3.01</c:v>
                      </c:pt>
                      <c:pt idx="15">
                        <c:v>3.44</c:v>
                      </c:pt>
                      <c:pt idx="16">
                        <c:v>71.959999999999994</c:v>
                      </c:pt>
                      <c:pt idx="17">
                        <c:v>74.569999999999993</c:v>
                      </c:pt>
                      <c:pt idx="18">
                        <c:v>79.53</c:v>
                      </c:pt>
                      <c:pt idx="19">
                        <c:v>80.62</c:v>
                      </c:pt>
                      <c:pt idx="20">
                        <c:v>82.19</c:v>
                      </c:pt>
                      <c:pt idx="21">
                        <c:v>95.67</c:v>
                      </c:pt>
                      <c:pt idx="22">
                        <c:v>232.25</c:v>
                      </c:pt>
                      <c:pt idx="23">
                        <c:v>374.77</c:v>
                      </c:pt>
                    </c:numCache>
                  </c:numRef>
                </c:val>
                <c:smooth val="0"/>
                <c:extLst xmlns:c15="http://schemas.microsoft.com/office/drawing/2012/chart">
                  <c:ext xmlns:c16="http://schemas.microsoft.com/office/drawing/2014/chart" uri="{C3380CC4-5D6E-409C-BE32-E72D297353CC}">
                    <c16:uniqueId val="{00000009-B455-4B9C-8ADF-8D10B9E21818}"/>
                  </c:ext>
                </c:extLst>
              </c15:ser>
            </c15:filteredLineSeries>
          </c:ext>
        </c:extLst>
      </c:lineChart>
      <c:catAx>
        <c:axId val="21225237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Message Size (bytes)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22524735"/>
        <c:crossesAt val="1.0000000000000002E-2"/>
        <c:auto val="1"/>
        <c:lblAlgn val="ctr"/>
        <c:lblOffset val="100"/>
        <c:noMultiLvlLbl val="0"/>
      </c:catAx>
      <c:valAx>
        <c:axId val="2122524735"/>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Latency (usec)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22523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IMB </a:t>
            </a:r>
            <a:r>
              <a:rPr lang="en-US" sz="1600" b="1" i="0" u="none" strike="noStrike" kern="1200" spc="0" baseline="0" dirty="0" err="1">
                <a:solidFill>
                  <a:prstClr val="black">
                    <a:lumMod val="65000"/>
                    <a:lumOff val="35000"/>
                  </a:prstClr>
                </a:solidFill>
                <a:latin typeface="Times New Roman" panose="02020603050405020304" pitchFamily="18" charset="0"/>
                <a:cs typeface="Times New Roman" panose="02020603050405020304" pitchFamily="18" charset="0"/>
              </a:rPr>
              <a:t>Pingpong</a:t>
            </a:r>
            <a:r>
              <a:rPr lang="en-US" sz="1600" b="1"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 &amp; </a:t>
            </a:r>
            <a:r>
              <a:rPr lang="en-US" sz="1600" b="1" i="0" u="none" strike="noStrike" kern="1200" spc="0" baseline="0" dirty="0" err="1">
                <a:solidFill>
                  <a:prstClr val="black">
                    <a:lumMod val="65000"/>
                    <a:lumOff val="35000"/>
                  </a:prstClr>
                </a:solidFill>
                <a:latin typeface="Times New Roman" panose="02020603050405020304" pitchFamily="18" charset="0"/>
                <a:cs typeface="Times New Roman" panose="02020603050405020304" pitchFamily="18" charset="0"/>
              </a:rPr>
              <a:t>Pingping</a:t>
            </a:r>
            <a:r>
              <a:rPr lang="en-US" sz="1600" b="1"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 (1ppn)</a:t>
            </a:r>
          </a:p>
          <a:p>
            <a:pPr>
              <a:defRPr/>
            </a:pPr>
            <a:r>
              <a:rPr lang="en-US" sz="1400" b="0"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Omni-Path Express Dual Rail (2x100Gbps)</a:t>
            </a:r>
            <a:endParaRPr lang="en-US" sz="1400" b="1"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endParaRPr>
          </a:p>
          <a:p>
            <a:pPr>
              <a:defRPr/>
            </a:pPr>
            <a:r>
              <a:rPr lang="en-US" sz="1400" b="0"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Intel MPI 2021.9/3rd Generation Intel Xeon 8358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4"/>
          <c:order val="0"/>
          <c:tx>
            <c:v>PingPong PSM2</c:v>
          </c:tx>
          <c:spPr>
            <a:ln w="19050" cap="rnd">
              <a:solidFill>
                <a:srgbClr val="0070C0"/>
              </a:solidFill>
              <a:round/>
            </a:ln>
            <a:effectLst/>
          </c:spPr>
          <c:marker>
            <c:symbol val="none"/>
          </c:marker>
          <c:cat>
            <c:strLit>
              <c:ptCount val="10"/>
              <c:pt idx="0">
                <c:v>8192</c:v>
              </c:pt>
              <c:pt idx="1">
                <c:v>16384</c:v>
              </c:pt>
              <c:pt idx="2">
                <c:v>32768</c:v>
              </c:pt>
              <c:pt idx="3">
                <c:v>65536</c:v>
              </c:pt>
              <c:pt idx="4">
                <c:v>131072</c:v>
              </c:pt>
              <c:pt idx="5">
                <c:v>262144</c:v>
              </c:pt>
              <c:pt idx="6">
                <c:v>524288</c:v>
              </c:pt>
              <c:pt idx="7">
                <c:v>1048576</c:v>
              </c:pt>
              <c:pt idx="8">
                <c:v>2097152</c:v>
              </c:pt>
              <c:pt idx="9">
                <c:v>4194304</c:v>
              </c:pt>
              <c:extLst>
                <c:ext xmlns:c15="http://schemas.microsoft.com/office/drawing/2012/chart" uri="{02D57815-91ED-43cb-92C2-25804820EDAC}">
                  <c15:autoCat val="1"/>
                </c:ext>
              </c:extLst>
            </c:strLit>
          </c:cat>
          <c:val>
            <c:numRef>
              <c:f>'[1]ICX IMB Pingpong'!$E$4:$E$27</c:f>
              <c:numCache>
                <c:formatCode>0.00</c:formatCode>
                <c:ptCount val="10"/>
                <c:pt idx="0">
                  <c:v>2.6633333333333336</c:v>
                </c:pt>
                <c:pt idx="1">
                  <c:v>5.376666666666666</c:v>
                </c:pt>
                <c:pt idx="2">
                  <c:v>6.7566666666666668</c:v>
                </c:pt>
                <c:pt idx="3">
                  <c:v>76.913333333333341</c:v>
                </c:pt>
                <c:pt idx="4">
                  <c:v>82.286666666666676</c:v>
                </c:pt>
                <c:pt idx="5">
                  <c:v>84.283333333333317</c:v>
                </c:pt>
                <c:pt idx="6">
                  <c:v>86.796666666666667</c:v>
                </c:pt>
                <c:pt idx="7">
                  <c:v>213.14333333333335</c:v>
                </c:pt>
                <c:pt idx="8">
                  <c:v>328.84</c:v>
                </c:pt>
                <c:pt idx="9">
                  <c:v>508.61666666666662</c:v>
                </c:pt>
              </c:numCache>
              <c:extLst/>
            </c:numRef>
          </c:val>
          <c:smooth val="0"/>
          <c:extLst>
            <c:ext xmlns:c16="http://schemas.microsoft.com/office/drawing/2014/chart" uri="{C3380CC4-5D6E-409C-BE32-E72D297353CC}">
              <c16:uniqueId val="{00000000-E233-41BD-A401-25B6DEBA57AE}"/>
            </c:ext>
          </c:extLst>
        </c:ser>
        <c:ser>
          <c:idx val="3"/>
          <c:order val="1"/>
          <c:tx>
            <c:v>PingPong OPX</c:v>
          </c:tx>
          <c:spPr>
            <a:ln w="19050" cap="rnd">
              <a:solidFill>
                <a:srgbClr val="C00000"/>
              </a:solidFill>
              <a:round/>
            </a:ln>
            <a:effectLst/>
          </c:spPr>
          <c:marker>
            <c:symbol val="none"/>
          </c:marker>
          <c:cat>
            <c:strLit>
              <c:ptCount val="10"/>
              <c:pt idx="0">
                <c:v>8192</c:v>
              </c:pt>
              <c:pt idx="1">
                <c:v>16384</c:v>
              </c:pt>
              <c:pt idx="2">
                <c:v>32768</c:v>
              </c:pt>
              <c:pt idx="3">
                <c:v>65536</c:v>
              </c:pt>
              <c:pt idx="4">
                <c:v>131072</c:v>
              </c:pt>
              <c:pt idx="5">
                <c:v>262144</c:v>
              </c:pt>
              <c:pt idx="6">
                <c:v>524288</c:v>
              </c:pt>
              <c:pt idx="7">
                <c:v>1048576</c:v>
              </c:pt>
              <c:pt idx="8">
                <c:v>2097152</c:v>
              </c:pt>
              <c:pt idx="9">
                <c:v>4194304</c:v>
              </c:pt>
              <c:extLst>
                <c:ext xmlns:c15="http://schemas.microsoft.com/office/drawing/2012/chart" uri="{02D57815-91ED-43cb-92C2-25804820EDAC}">
                  <c15:autoCat val="1"/>
                </c:ext>
              </c:extLst>
            </c:strLit>
          </c:cat>
          <c:val>
            <c:numRef>
              <c:f>'[1]ICX IMB Pingpong'!$R$4:$R$27</c:f>
              <c:numCache>
                <c:formatCode>0.00</c:formatCode>
                <c:ptCount val="10"/>
                <c:pt idx="0">
                  <c:v>2.92</c:v>
                </c:pt>
                <c:pt idx="1">
                  <c:v>3.3766666666666665</c:v>
                </c:pt>
                <c:pt idx="2">
                  <c:v>72.660000000000011</c:v>
                </c:pt>
                <c:pt idx="3">
                  <c:v>75.316666666666663</c:v>
                </c:pt>
                <c:pt idx="4">
                  <c:v>80.38</c:v>
                </c:pt>
                <c:pt idx="5">
                  <c:v>81.696666666666673</c:v>
                </c:pt>
                <c:pt idx="6">
                  <c:v>85.666666666666671</c:v>
                </c:pt>
                <c:pt idx="7">
                  <c:v>97.206666666666663</c:v>
                </c:pt>
                <c:pt idx="8">
                  <c:v>227.21</c:v>
                </c:pt>
                <c:pt idx="9">
                  <c:v>388.68666666666667</c:v>
                </c:pt>
              </c:numCache>
              <c:extLst/>
            </c:numRef>
          </c:val>
          <c:smooth val="0"/>
          <c:extLst>
            <c:ext xmlns:c16="http://schemas.microsoft.com/office/drawing/2014/chart" uri="{C3380CC4-5D6E-409C-BE32-E72D297353CC}">
              <c16:uniqueId val="{00000001-E233-41BD-A401-25B6DEBA57AE}"/>
            </c:ext>
          </c:extLst>
        </c:ser>
        <c:ser>
          <c:idx val="2"/>
          <c:order val="2"/>
          <c:tx>
            <c:v>PingPong OPX DCT=300000</c:v>
          </c:tx>
          <c:spPr>
            <a:ln w="28575" cap="rnd">
              <a:solidFill>
                <a:srgbClr val="C00000"/>
              </a:solidFill>
              <a:prstDash val="dash"/>
              <a:round/>
            </a:ln>
            <a:effectLst/>
          </c:spPr>
          <c:marker>
            <c:symbol val="none"/>
          </c:marker>
          <c:cat>
            <c:strLit>
              <c:ptCount val="10"/>
              <c:pt idx="0">
                <c:v>8192</c:v>
              </c:pt>
              <c:pt idx="1">
                <c:v>16384</c:v>
              </c:pt>
              <c:pt idx="2">
                <c:v>32768</c:v>
              </c:pt>
              <c:pt idx="3">
                <c:v>65536</c:v>
              </c:pt>
              <c:pt idx="4">
                <c:v>131072</c:v>
              </c:pt>
              <c:pt idx="5">
                <c:v>262144</c:v>
              </c:pt>
              <c:pt idx="6">
                <c:v>524288</c:v>
              </c:pt>
              <c:pt idx="7">
                <c:v>1048576</c:v>
              </c:pt>
              <c:pt idx="8">
                <c:v>2097152</c:v>
              </c:pt>
              <c:pt idx="9">
                <c:v>4194304</c:v>
              </c:pt>
              <c:extLst>
                <c:ext xmlns:c15="http://schemas.microsoft.com/office/drawing/2012/chart" uri="{02D57815-91ED-43cb-92C2-25804820EDAC}">
                  <c15:autoCat val="1"/>
                </c:ext>
              </c:extLst>
            </c:strLit>
          </c:cat>
          <c:val>
            <c:numRef>
              <c:f>'[1]ICX IMB Pingpong'!$AM$4:$AM$27</c:f>
              <c:numCache>
                <c:formatCode>0.00</c:formatCode>
                <c:ptCount val="10"/>
                <c:pt idx="0">
                  <c:v>2.9266666666666663</c:v>
                </c:pt>
                <c:pt idx="1">
                  <c:v>3.3683333333333341</c:v>
                </c:pt>
                <c:pt idx="2">
                  <c:v>9.3000000000000007</c:v>
                </c:pt>
                <c:pt idx="3">
                  <c:v>13.456666666666665</c:v>
                </c:pt>
                <c:pt idx="4">
                  <c:v>21.046666666666667</c:v>
                </c:pt>
                <c:pt idx="5">
                  <c:v>36.414999999999999</c:v>
                </c:pt>
                <c:pt idx="6">
                  <c:v>84.945000000000007</c:v>
                </c:pt>
                <c:pt idx="7">
                  <c:v>96.568333333333328</c:v>
                </c:pt>
                <c:pt idx="8">
                  <c:v>228.91</c:v>
                </c:pt>
                <c:pt idx="9">
                  <c:v>386.33166666666665</c:v>
                </c:pt>
              </c:numCache>
              <c:extLst/>
            </c:numRef>
          </c:val>
          <c:smooth val="0"/>
          <c:extLst>
            <c:ext xmlns:c16="http://schemas.microsoft.com/office/drawing/2014/chart" uri="{C3380CC4-5D6E-409C-BE32-E72D297353CC}">
              <c16:uniqueId val="{00000002-E233-41BD-A401-25B6DEBA57AE}"/>
            </c:ext>
          </c:extLst>
        </c:ser>
        <c:ser>
          <c:idx val="5"/>
          <c:order val="3"/>
          <c:tx>
            <c:v>PingPing PSM2</c:v>
          </c:tx>
          <c:spPr>
            <a:ln w="19050" cap="rnd">
              <a:solidFill>
                <a:srgbClr val="00B0F0"/>
              </a:solidFill>
              <a:round/>
            </a:ln>
            <a:effectLst/>
          </c:spPr>
          <c:marker>
            <c:symbol val="none"/>
          </c:marker>
          <c:cat>
            <c:strLit>
              <c:ptCount val="10"/>
              <c:pt idx="0">
                <c:v>8192</c:v>
              </c:pt>
              <c:pt idx="1">
                <c:v>16384</c:v>
              </c:pt>
              <c:pt idx="2">
                <c:v>32768</c:v>
              </c:pt>
              <c:pt idx="3">
                <c:v>65536</c:v>
              </c:pt>
              <c:pt idx="4">
                <c:v>131072</c:v>
              </c:pt>
              <c:pt idx="5">
                <c:v>262144</c:v>
              </c:pt>
              <c:pt idx="6">
                <c:v>524288</c:v>
              </c:pt>
              <c:pt idx="7">
                <c:v>1048576</c:v>
              </c:pt>
              <c:pt idx="8">
                <c:v>2097152</c:v>
              </c:pt>
              <c:pt idx="9">
                <c:v>4194304</c:v>
              </c:pt>
              <c:extLst>
                <c:ext xmlns:c15="http://schemas.microsoft.com/office/drawing/2012/chart" uri="{02D57815-91ED-43cb-92C2-25804820EDAC}">
                  <c15:autoCat val="1"/>
                </c:ext>
              </c:extLst>
            </c:strLit>
          </c:cat>
          <c:val>
            <c:numRef>
              <c:f>'[1]ICX IMB Pingping'!$E$4:$E$27</c:f>
              <c:numCache>
                <c:formatCode>0.00</c:formatCode>
                <c:ptCount val="10"/>
                <c:pt idx="0">
                  <c:v>3.5566666666666666</c:v>
                </c:pt>
                <c:pt idx="1">
                  <c:v>6.2899999999999991</c:v>
                </c:pt>
                <c:pt idx="2">
                  <c:v>68.273333333333341</c:v>
                </c:pt>
                <c:pt idx="3">
                  <c:v>122.21999999999998</c:v>
                </c:pt>
                <c:pt idx="4">
                  <c:v>124.21999999999998</c:v>
                </c:pt>
                <c:pt idx="5">
                  <c:v>127.68333333333334</c:v>
                </c:pt>
                <c:pt idx="6">
                  <c:v>131.48333333333332</c:v>
                </c:pt>
                <c:pt idx="7">
                  <c:v>254.93999999999997</c:v>
                </c:pt>
                <c:pt idx="8">
                  <c:v>392.09</c:v>
                </c:pt>
                <c:pt idx="9">
                  <c:v>557.03666666666675</c:v>
                </c:pt>
              </c:numCache>
              <c:extLst/>
            </c:numRef>
          </c:val>
          <c:smooth val="0"/>
          <c:extLst>
            <c:ext xmlns:c16="http://schemas.microsoft.com/office/drawing/2014/chart" uri="{C3380CC4-5D6E-409C-BE32-E72D297353CC}">
              <c16:uniqueId val="{00000003-E233-41BD-A401-25B6DEBA57AE}"/>
            </c:ext>
          </c:extLst>
        </c:ser>
        <c:ser>
          <c:idx val="1"/>
          <c:order val="4"/>
          <c:tx>
            <c:v>PingPing OPX</c:v>
          </c:tx>
          <c:spPr>
            <a:ln w="19050" cap="rnd">
              <a:solidFill>
                <a:srgbClr val="7030A0"/>
              </a:solidFill>
              <a:round/>
            </a:ln>
            <a:effectLst/>
          </c:spPr>
          <c:marker>
            <c:symbol val="none"/>
          </c:marker>
          <c:cat>
            <c:strLit>
              <c:ptCount val="10"/>
              <c:pt idx="0">
                <c:v>8192</c:v>
              </c:pt>
              <c:pt idx="1">
                <c:v>16384</c:v>
              </c:pt>
              <c:pt idx="2">
                <c:v>32768</c:v>
              </c:pt>
              <c:pt idx="3">
                <c:v>65536</c:v>
              </c:pt>
              <c:pt idx="4">
                <c:v>131072</c:v>
              </c:pt>
              <c:pt idx="5">
                <c:v>262144</c:v>
              </c:pt>
              <c:pt idx="6">
                <c:v>524288</c:v>
              </c:pt>
              <c:pt idx="7">
                <c:v>1048576</c:v>
              </c:pt>
              <c:pt idx="8">
                <c:v>2097152</c:v>
              </c:pt>
              <c:pt idx="9">
                <c:v>4194304</c:v>
              </c:pt>
              <c:extLst>
                <c:ext xmlns:c15="http://schemas.microsoft.com/office/drawing/2012/chart" uri="{02D57815-91ED-43cb-92C2-25804820EDAC}">
                  <c15:autoCat val="1"/>
                </c:ext>
              </c:extLst>
            </c:strLit>
          </c:cat>
          <c:val>
            <c:numRef>
              <c:f>'[1]ICX IMB Pingping'!$R$4:$R$27</c:f>
              <c:numCache>
                <c:formatCode>0.00</c:formatCode>
                <c:ptCount val="10"/>
                <c:pt idx="0">
                  <c:v>2.9833333333333329</c:v>
                </c:pt>
                <c:pt idx="1">
                  <c:v>3.5666666666666664</c:v>
                </c:pt>
                <c:pt idx="2">
                  <c:v>119.86000000000001</c:v>
                </c:pt>
                <c:pt idx="3">
                  <c:v>121.70333333333333</c:v>
                </c:pt>
                <c:pt idx="4">
                  <c:v>123.62</c:v>
                </c:pt>
                <c:pt idx="5">
                  <c:v>125.68666666666667</c:v>
                </c:pt>
                <c:pt idx="6">
                  <c:v>128.14666666666665</c:v>
                </c:pt>
                <c:pt idx="7">
                  <c:v>130.45666666666668</c:v>
                </c:pt>
                <c:pt idx="8">
                  <c:v>263.63000000000005</c:v>
                </c:pt>
                <c:pt idx="9">
                  <c:v>416.12000000000006</c:v>
                </c:pt>
              </c:numCache>
              <c:extLst/>
            </c:numRef>
          </c:val>
          <c:smooth val="0"/>
          <c:extLst>
            <c:ext xmlns:c16="http://schemas.microsoft.com/office/drawing/2014/chart" uri="{C3380CC4-5D6E-409C-BE32-E72D297353CC}">
              <c16:uniqueId val="{00000004-E233-41BD-A401-25B6DEBA57AE}"/>
            </c:ext>
          </c:extLst>
        </c:ser>
        <c:ser>
          <c:idx val="0"/>
          <c:order val="5"/>
          <c:tx>
            <c:v>PingPing OPX DCT=300000</c:v>
          </c:tx>
          <c:spPr>
            <a:ln w="28575" cap="rnd">
              <a:solidFill>
                <a:srgbClr val="7030A0"/>
              </a:solidFill>
              <a:prstDash val="sysDash"/>
              <a:round/>
            </a:ln>
            <a:effectLst/>
          </c:spPr>
          <c:marker>
            <c:symbol val="none"/>
          </c:marker>
          <c:cat>
            <c:numRef>
              <c:f>'[1]ICX IMB Pingping'!$A$4:$A$27</c:f>
              <c:numCache>
                <c:formatCode>General</c:formatCode>
                <c:ptCount val="10"/>
                <c:pt idx="0">
                  <c:v>8192</c:v>
                </c:pt>
                <c:pt idx="1">
                  <c:v>16384</c:v>
                </c:pt>
                <c:pt idx="2">
                  <c:v>32768</c:v>
                </c:pt>
                <c:pt idx="3">
                  <c:v>65536</c:v>
                </c:pt>
                <c:pt idx="4">
                  <c:v>131072</c:v>
                </c:pt>
                <c:pt idx="5">
                  <c:v>262144</c:v>
                </c:pt>
                <c:pt idx="6">
                  <c:v>524288</c:v>
                </c:pt>
                <c:pt idx="7">
                  <c:v>1048576</c:v>
                </c:pt>
                <c:pt idx="8">
                  <c:v>2097152</c:v>
                </c:pt>
                <c:pt idx="9">
                  <c:v>4194304</c:v>
                </c:pt>
              </c:numCache>
              <c:extLst/>
            </c:numRef>
          </c:cat>
          <c:val>
            <c:numRef>
              <c:f>'[1]ICX IMB Pingping'!$AM$4:$AM$27</c:f>
              <c:numCache>
                <c:formatCode>0.00</c:formatCode>
                <c:ptCount val="10"/>
                <c:pt idx="0">
                  <c:v>2.9866666666666668</c:v>
                </c:pt>
                <c:pt idx="1">
                  <c:v>3.5666666666666664</c:v>
                </c:pt>
                <c:pt idx="2">
                  <c:v>9.5633333333333344</c:v>
                </c:pt>
                <c:pt idx="3">
                  <c:v>13.733333333333334</c:v>
                </c:pt>
                <c:pt idx="4">
                  <c:v>21.536666666666665</c:v>
                </c:pt>
                <c:pt idx="5">
                  <c:v>36.919999999999995</c:v>
                </c:pt>
                <c:pt idx="6">
                  <c:v>74.243333333333325</c:v>
                </c:pt>
                <c:pt idx="7">
                  <c:v>143.82666666666668</c:v>
                </c:pt>
                <c:pt idx="8">
                  <c:v>283.12666666666667</c:v>
                </c:pt>
                <c:pt idx="9">
                  <c:v>409.05666666666667</c:v>
                </c:pt>
              </c:numCache>
              <c:extLst/>
            </c:numRef>
          </c:val>
          <c:smooth val="0"/>
          <c:extLst>
            <c:ext xmlns:c16="http://schemas.microsoft.com/office/drawing/2014/chart" uri="{C3380CC4-5D6E-409C-BE32-E72D297353CC}">
              <c16:uniqueId val="{00000005-E233-41BD-A401-25B6DEBA57AE}"/>
            </c:ext>
          </c:extLst>
        </c:ser>
        <c:dLbls>
          <c:showLegendKey val="0"/>
          <c:showVal val="0"/>
          <c:showCatName val="0"/>
          <c:showSerName val="0"/>
          <c:showPercent val="0"/>
          <c:showBubbleSize val="0"/>
        </c:dLbls>
        <c:smooth val="0"/>
        <c:axId val="1757429136"/>
        <c:axId val="1757429616"/>
      </c:lineChart>
      <c:catAx>
        <c:axId val="17574291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Message Size (bytes)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57429616"/>
        <c:crossesAt val="0.1"/>
        <c:auto val="1"/>
        <c:lblAlgn val="ctr"/>
        <c:lblOffset val="100"/>
        <c:noMultiLvlLbl val="0"/>
      </c:catAx>
      <c:valAx>
        <c:axId val="1757429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Latency (</a:t>
                </a:r>
                <a:r>
                  <a:rPr lang="en-US" dirty="0" err="1"/>
                  <a:t>usec</a:t>
                </a:r>
                <a:r>
                  <a:rPr lang="en-US"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5742913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dirty="0"/>
              <a:t>IMB </a:t>
            </a:r>
            <a:r>
              <a:rPr lang="en-US" b="1" dirty="0" err="1"/>
              <a:t>uniband</a:t>
            </a:r>
            <a:r>
              <a:rPr lang="en-US" b="1" dirty="0"/>
              <a:t> Message Rate (multi PPN)</a:t>
            </a:r>
          </a:p>
          <a:p>
            <a:pPr>
              <a:defRPr/>
            </a:pPr>
            <a:r>
              <a:rPr lang="en-US" sz="1200" b="0" dirty="0"/>
              <a:t>Omni-Path Express Dual Rail (2x100Gbps)</a:t>
            </a:r>
            <a:r>
              <a:rPr lang="en-US" sz="1200" b="0" baseline="0" dirty="0"/>
              <a:t> vs Nvidia HDR 200</a:t>
            </a:r>
            <a:endParaRPr lang="en-US" sz="1200" b="0" dirty="0"/>
          </a:p>
          <a:p>
            <a:pPr>
              <a:defRPr/>
            </a:pPr>
            <a:r>
              <a:rPr lang="en-US" sz="1200" dirty="0"/>
              <a:t>Intel MPI 2021.9 / 3rd Generation Intel Xeon Scalable 8358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'[Microbenchmarks - ICX and Milan -20230414.xlsx]ICX IMB uniband MR'!$AH$30</c:f>
              <c:strCache>
                <c:ptCount val="1"/>
                <c:pt idx="0">
                  <c:v>PSM2</c:v>
                </c:pt>
              </c:strCache>
            </c:strRef>
          </c:tx>
          <c:spPr>
            <a:solidFill>
              <a:schemeClr val="accent1"/>
            </a:solidFill>
            <a:ln>
              <a:solidFill>
                <a:schemeClr val="accent1">
                  <a:lumMod val="50000"/>
                </a:schemeClr>
              </a:solidFill>
            </a:ln>
            <a:effectLst/>
          </c:spPr>
          <c:invertIfNegative val="0"/>
          <c:cat>
            <c:numRef>
              <c:f>'[Microbenchmarks - ICX and Milan -20230414.xlsx]ICX IMB uniband MR'!$AG$31:$AG$37</c:f>
              <c:numCache>
                <c:formatCode>General</c:formatCode>
                <c:ptCount val="7"/>
                <c:pt idx="0">
                  <c:v>1</c:v>
                </c:pt>
                <c:pt idx="1">
                  <c:v>2</c:v>
                </c:pt>
                <c:pt idx="2">
                  <c:v>4</c:v>
                </c:pt>
                <c:pt idx="3">
                  <c:v>8</c:v>
                </c:pt>
                <c:pt idx="4">
                  <c:v>16</c:v>
                </c:pt>
                <c:pt idx="5">
                  <c:v>32</c:v>
                </c:pt>
                <c:pt idx="6">
                  <c:v>64</c:v>
                </c:pt>
              </c:numCache>
            </c:numRef>
          </c:cat>
          <c:val>
            <c:numRef>
              <c:f>'[Microbenchmarks - ICX and Milan -20230414.xlsx]ICX IMB uniband MR'!$AH$31:$AH$37</c:f>
              <c:numCache>
                <c:formatCode>0</c:formatCode>
                <c:ptCount val="7"/>
                <c:pt idx="0">
                  <c:v>5178714</c:v>
                </c:pt>
                <c:pt idx="1">
                  <c:v>10281089.333333334</c:v>
                </c:pt>
                <c:pt idx="2">
                  <c:v>15908675.666666666</c:v>
                </c:pt>
                <c:pt idx="3">
                  <c:v>32616460.666666668</c:v>
                </c:pt>
                <c:pt idx="4">
                  <c:v>65238249</c:v>
                </c:pt>
                <c:pt idx="5">
                  <c:v>128689439.66666667</c:v>
                </c:pt>
                <c:pt idx="6">
                  <c:v>236673047.66666666</c:v>
                </c:pt>
              </c:numCache>
            </c:numRef>
          </c:val>
          <c:extLst>
            <c:ext xmlns:c16="http://schemas.microsoft.com/office/drawing/2014/chart" uri="{C3380CC4-5D6E-409C-BE32-E72D297353CC}">
              <c16:uniqueId val="{00000000-8FF6-4A0A-8D06-36A478968F95}"/>
            </c:ext>
          </c:extLst>
        </c:ser>
        <c:ser>
          <c:idx val="1"/>
          <c:order val="1"/>
          <c:tx>
            <c:strRef>
              <c:f>'[Microbenchmarks - ICX and Milan -20230414.xlsx]ICX IMB uniband MR'!$AJ$30</c:f>
              <c:strCache>
                <c:ptCount val="1"/>
                <c:pt idx="0">
                  <c:v>OPX</c:v>
                </c:pt>
              </c:strCache>
            </c:strRef>
          </c:tx>
          <c:spPr>
            <a:solidFill>
              <a:srgbClr val="C00000"/>
            </a:solidFill>
            <a:ln>
              <a:solidFill>
                <a:srgbClr val="800000"/>
              </a:solidFill>
            </a:ln>
            <a:effectLst/>
          </c:spPr>
          <c:invertIfNegative val="0"/>
          <c:cat>
            <c:numRef>
              <c:f>'[Microbenchmarks - ICX and Milan -20230414.xlsx]ICX IMB uniband MR'!$AG$31:$AG$37</c:f>
              <c:numCache>
                <c:formatCode>General</c:formatCode>
                <c:ptCount val="7"/>
                <c:pt idx="0">
                  <c:v>1</c:v>
                </c:pt>
                <c:pt idx="1">
                  <c:v>2</c:v>
                </c:pt>
                <c:pt idx="2">
                  <c:v>4</c:v>
                </c:pt>
                <c:pt idx="3">
                  <c:v>8</c:v>
                </c:pt>
                <c:pt idx="4">
                  <c:v>16</c:v>
                </c:pt>
                <c:pt idx="5">
                  <c:v>32</c:v>
                </c:pt>
                <c:pt idx="6">
                  <c:v>64</c:v>
                </c:pt>
              </c:numCache>
            </c:numRef>
          </c:cat>
          <c:val>
            <c:numRef>
              <c:f>'[Microbenchmarks - ICX and Milan -20230414.xlsx]ICX IMB uniband MR'!$AJ$31:$AJ$37</c:f>
              <c:numCache>
                <c:formatCode>0</c:formatCode>
                <c:ptCount val="7"/>
                <c:pt idx="0">
                  <c:v>12091038.666666666</c:v>
                </c:pt>
                <c:pt idx="1">
                  <c:v>23030545.333333332</c:v>
                </c:pt>
                <c:pt idx="2">
                  <c:v>45099292.333333336</c:v>
                </c:pt>
                <c:pt idx="3">
                  <c:v>92685515.666666672</c:v>
                </c:pt>
                <c:pt idx="4">
                  <c:v>181433543</c:v>
                </c:pt>
                <c:pt idx="5">
                  <c:v>320693421.33333331</c:v>
                </c:pt>
                <c:pt idx="6">
                  <c:v>320760674</c:v>
                </c:pt>
              </c:numCache>
            </c:numRef>
          </c:val>
          <c:extLst>
            <c:ext xmlns:c16="http://schemas.microsoft.com/office/drawing/2014/chart" uri="{C3380CC4-5D6E-409C-BE32-E72D297353CC}">
              <c16:uniqueId val="{00000001-8FF6-4A0A-8D06-36A478968F95}"/>
            </c:ext>
          </c:extLst>
        </c:ser>
        <c:ser>
          <c:idx val="3"/>
          <c:order val="3"/>
          <c:tx>
            <c:strRef>
              <c:f>'[Microbenchmarks - ICX and Milan -20230414.xlsx]ICX IMB uniband MR'!$AI$30</c:f>
              <c:strCache>
                <c:ptCount val="1"/>
                <c:pt idx="0">
                  <c:v>HDR OFI/mlx</c:v>
                </c:pt>
              </c:strCache>
            </c:strRef>
          </c:tx>
          <c:spPr>
            <a:solidFill>
              <a:srgbClr val="FFC000"/>
            </a:solidFill>
            <a:ln>
              <a:noFill/>
            </a:ln>
            <a:effectLst/>
          </c:spPr>
          <c:invertIfNegative val="0"/>
          <c:val>
            <c:numRef>
              <c:f>'[Microbenchmarks - ICX and Milan -20230414.xlsx]ICX IMB uniband MR'!$AI$31:$AI$37</c:f>
              <c:numCache>
                <c:formatCode>0</c:formatCode>
                <c:ptCount val="7"/>
                <c:pt idx="0">
                  <c:v>7381010.333333333</c:v>
                </c:pt>
                <c:pt idx="1">
                  <c:v>10806956.333333334</c:v>
                </c:pt>
                <c:pt idx="2">
                  <c:v>20479128.666666668</c:v>
                </c:pt>
                <c:pt idx="3">
                  <c:v>40914548</c:v>
                </c:pt>
                <c:pt idx="4">
                  <c:v>82651993.666666672</c:v>
                </c:pt>
                <c:pt idx="5">
                  <c:v>160835623.66666666</c:v>
                </c:pt>
                <c:pt idx="6">
                  <c:v>198711451</c:v>
                </c:pt>
              </c:numCache>
            </c:numRef>
          </c:val>
          <c:extLst>
            <c:ext xmlns:c16="http://schemas.microsoft.com/office/drawing/2014/chart" uri="{C3380CC4-5D6E-409C-BE32-E72D297353CC}">
              <c16:uniqueId val="{00000002-8FF6-4A0A-8D06-36A478968F95}"/>
            </c:ext>
          </c:extLst>
        </c:ser>
        <c:dLbls>
          <c:showLegendKey val="0"/>
          <c:showVal val="0"/>
          <c:showCatName val="0"/>
          <c:showSerName val="0"/>
          <c:showPercent val="0"/>
          <c:showBubbleSize val="0"/>
        </c:dLbls>
        <c:gapWidth val="30"/>
        <c:axId val="1186744207"/>
        <c:axId val="1186742287"/>
        <c:extLst>
          <c:ext xmlns:c15="http://schemas.microsoft.com/office/drawing/2012/chart" uri="{02D57815-91ED-43cb-92C2-25804820EDAC}">
            <c15:filteredBarSeries>
              <c15:ser>
                <c:idx val="2"/>
                <c:order val="2"/>
                <c:tx>
                  <c:strRef>
                    <c:extLst>
                      <c:ext uri="{02D57815-91ED-43cb-92C2-25804820EDAC}">
                        <c15:formulaRef>
                          <c15:sqref>'[Microbenchmarks - ICX and Milan -20230414.xlsx]ICX IMB uniband MR'!$AK$30</c15:sqref>
                        </c15:formulaRef>
                      </c:ext>
                    </c:extLst>
                    <c:strCache>
                      <c:ptCount val="1"/>
                      <c:pt idx="0">
                        <c:v>OPX (DCT=300000)</c:v>
                      </c:pt>
                    </c:strCache>
                  </c:strRef>
                </c:tx>
                <c:spPr>
                  <a:solidFill>
                    <a:schemeClr val="accent3"/>
                  </a:solidFill>
                  <a:ln>
                    <a:noFill/>
                  </a:ln>
                  <a:effectLst/>
                </c:spPr>
                <c:invertIfNegative val="0"/>
                <c:cat>
                  <c:numRef>
                    <c:extLst>
                      <c:ext uri="{02D57815-91ED-43cb-92C2-25804820EDAC}">
                        <c15:formulaRef>
                          <c15:sqref>'[Microbenchmarks - ICX and Milan -20230414.xlsx]ICX IMB uniband MR'!$AG$31:$AG$37</c15:sqref>
                        </c15:formulaRef>
                      </c:ext>
                    </c:extLst>
                    <c:numCache>
                      <c:formatCode>General</c:formatCode>
                      <c:ptCount val="7"/>
                      <c:pt idx="0">
                        <c:v>1</c:v>
                      </c:pt>
                      <c:pt idx="1">
                        <c:v>2</c:v>
                      </c:pt>
                      <c:pt idx="2">
                        <c:v>4</c:v>
                      </c:pt>
                      <c:pt idx="3">
                        <c:v>8</c:v>
                      </c:pt>
                      <c:pt idx="4">
                        <c:v>16</c:v>
                      </c:pt>
                      <c:pt idx="5">
                        <c:v>32</c:v>
                      </c:pt>
                      <c:pt idx="6">
                        <c:v>64</c:v>
                      </c:pt>
                    </c:numCache>
                  </c:numRef>
                </c:cat>
                <c:val>
                  <c:numRef>
                    <c:extLst>
                      <c:ext uri="{02D57815-91ED-43cb-92C2-25804820EDAC}">
                        <c15:formulaRef>
                          <c15:sqref>'[Microbenchmarks - ICX and Milan -20230414.xlsx]ICX IMB uniband MR'!$AK$31:$AK$37</c15:sqref>
                        </c15:formulaRef>
                      </c:ext>
                    </c:extLst>
                    <c:numCache>
                      <c:formatCode>0</c:formatCode>
                      <c:ptCount val="7"/>
                      <c:pt idx="0">
                        <c:v>12141253.666666666</c:v>
                      </c:pt>
                      <c:pt idx="1">
                        <c:v>23274120.333333332</c:v>
                      </c:pt>
                      <c:pt idx="2">
                        <c:v>46569201.666666664</c:v>
                      </c:pt>
                      <c:pt idx="3">
                        <c:v>92104637.333333328</c:v>
                      </c:pt>
                      <c:pt idx="4">
                        <c:v>181936938.33333334</c:v>
                      </c:pt>
                      <c:pt idx="5">
                        <c:v>319936653</c:v>
                      </c:pt>
                      <c:pt idx="6">
                        <c:v>320392568</c:v>
                      </c:pt>
                    </c:numCache>
                  </c:numRef>
                </c:val>
                <c:extLst>
                  <c:ext xmlns:c16="http://schemas.microsoft.com/office/drawing/2014/chart" uri="{C3380CC4-5D6E-409C-BE32-E72D297353CC}">
                    <c16:uniqueId val="{00000003-8FF6-4A0A-8D06-36A478968F95}"/>
                  </c:ext>
                </c:extLst>
              </c15:ser>
            </c15:filteredBarSeries>
          </c:ext>
        </c:extLst>
      </c:barChart>
      <c:catAx>
        <c:axId val="1186744207"/>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1"/>
                  <a:t>Processes per Node</a:t>
                </a:r>
              </a:p>
            </c:rich>
          </c:tx>
          <c:layout>
            <c:manualLayout>
              <c:xMode val="edge"/>
              <c:yMode val="edge"/>
              <c:x val="0.44752341800540868"/>
              <c:y val="0.8795804673497551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86742287"/>
        <c:crosses val="autoZero"/>
        <c:auto val="1"/>
        <c:lblAlgn val="ctr"/>
        <c:lblOffset val="100"/>
        <c:noMultiLvlLbl val="0"/>
      </c:catAx>
      <c:valAx>
        <c:axId val="1186742287"/>
        <c:scaling>
          <c:orientation val="minMax"/>
          <c:max val="7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Message Rate</a:t>
                </a:r>
                <a:r>
                  <a:rPr lang="en-US" baseline="0"/>
                  <a:t> (msg/sec)</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86744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Times New Roman" panose="02020603050405020304" pitchFamily="18" charset="0"/>
                <a:ea typeface="+mn-ea"/>
                <a:cs typeface="Times New Roman" panose="02020603050405020304" pitchFamily="18" charset="0"/>
              </a:defRPr>
            </a:pPr>
            <a:r>
              <a:rPr lang="en-US" b="1" dirty="0"/>
              <a:t>IMB </a:t>
            </a:r>
            <a:r>
              <a:rPr lang="en-US" b="1" dirty="0" err="1"/>
              <a:t>biband</a:t>
            </a:r>
            <a:r>
              <a:rPr lang="en-US" b="1" dirty="0"/>
              <a:t> Message Rate (multi PPN)</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200" b="0"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Omni-Path Express Dual Rail (2x100Gbps) vs Nvidia HDR 200</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200" dirty="0"/>
              <a:t>Intel MPI 2021.9 / 3rd Generation Intel Xeon Scalable 8358</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'[Microbenchmarks - ICX and Milan -20230414.xlsx]ICX IMB biband MR'!$AH$30</c:f>
              <c:strCache>
                <c:ptCount val="1"/>
                <c:pt idx="0">
                  <c:v>PSM2</c:v>
                </c:pt>
              </c:strCache>
            </c:strRef>
          </c:tx>
          <c:spPr>
            <a:solidFill>
              <a:schemeClr val="accent1"/>
            </a:solidFill>
            <a:ln>
              <a:solidFill>
                <a:schemeClr val="accent1">
                  <a:lumMod val="50000"/>
                </a:schemeClr>
              </a:solidFill>
            </a:ln>
            <a:effectLst/>
          </c:spPr>
          <c:invertIfNegative val="0"/>
          <c:cat>
            <c:numRef>
              <c:f>'[Microbenchmarks - ICX and Milan -20230414.xlsx]ICX IMB biband MR'!$AG$31:$AG$37</c:f>
              <c:numCache>
                <c:formatCode>General</c:formatCode>
                <c:ptCount val="7"/>
                <c:pt idx="0">
                  <c:v>1</c:v>
                </c:pt>
                <c:pt idx="1">
                  <c:v>2</c:v>
                </c:pt>
                <c:pt idx="2">
                  <c:v>4</c:v>
                </c:pt>
                <c:pt idx="3">
                  <c:v>8</c:v>
                </c:pt>
                <c:pt idx="4">
                  <c:v>16</c:v>
                </c:pt>
                <c:pt idx="5">
                  <c:v>32</c:v>
                </c:pt>
                <c:pt idx="6">
                  <c:v>64</c:v>
                </c:pt>
              </c:numCache>
            </c:numRef>
          </c:cat>
          <c:val>
            <c:numRef>
              <c:f>'[Microbenchmarks - ICX and Milan -20230414.xlsx]ICX IMB biband MR'!$AH$31:$AH$37</c:f>
              <c:numCache>
                <c:formatCode>0</c:formatCode>
                <c:ptCount val="7"/>
                <c:pt idx="0">
                  <c:v>5804062.333333333</c:v>
                </c:pt>
                <c:pt idx="1">
                  <c:v>11409334</c:v>
                </c:pt>
                <c:pt idx="2">
                  <c:v>18783900.666666668</c:v>
                </c:pt>
                <c:pt idx="3">
                  <c:v>38636321.333333336</c:v>
                </c:pt>
                <c:pt idx="4">
                  <c:v>76947617.333333328</c:v>
                </c:pt>
                <c:pt idx="5">
                  <c:v>152906079.66666666</c:v>
                </c:pt>
                <c:pt idx="6">
                  <c:v>283866890.66666669</c:v>
                </c:pt>
              </c:numCache>
            </c:numRef>
          </c:val>
          <c:extLst>
            <c:ext xmlns:c16="http://schemas.microsoft.com/office/drawing/2014/chart" uri="{C3380CC4-5D6E-409C-BE32-E72D297353CC}">
              <c16:uniqueId val="{00000000-CB90-4514-B080-DC66073DF2DD}"/>
            </c:ext>
          </c:extLst>
        </c:ser>
        <c:ser>
          <c:idx val="1"/>
          <c:order val="1"/>
          <c:tx>
            <c:strRef>
              <c:f>'[Microbenchmarks - ICX and Milan -20230414.xlsx]ICX IMB biband MR'!$AJ$30</c:f>
              <c:strCache>
                <c:ptCount val="1"/>
                <c:pt idx="0">
                  <c:v>OPX</c:v>
                </c:pt>
              </c:strCache>
            </c:strRef>
          </c:tx>
          <c:spPr>
            <a:solidFill>
              <a:srgbClr val="C00000"/>
            </a:solidFill>
            <a:ln>
              <a:solidFill>
                <a:srgbClr val="800000"/>
              </a:solidFill>
            </a:ln>
            <a:effectLst/>
          </c:spPr>
          <c:invertIfNegative val="0"/>
          <c:cat>
            <c:numRef>
              <c:f>'[Microbenchmarks - ICX and Milan -20230414.xlsx]ICX IMB biband MR'!$AG$31:$AG$37</c:f>
              <c:numCache>
                <c:formatCode>General</c:formatCode>
                <c:ptCount val="7"/>
                <c:pt idx="0">
                  <c:v>1</c:v>
                </c:pt>
                <c:pt idx="1">
                  <c:v>2</c:v>
                </c:pt>
                <c:pt idx="2">
                  <c:v>4</c:v>
                </c:pt>
                <c:pt idx="3">
                  <c:v>8</c:v>
                </c:pt>
                <c:pt idx="4">
                  <c:v>16</c:v>
                </c:pt>
                <c:pt idx="5">
                  <c:v>32</c:v>
                </c:pt>
                <c:pt idx="6">
                  <c:v>64</c:v>
                </c:pt>
              </c:numCache>
            </c:numRef>
          </c:cat>
          <c:val>
            <c:numRef>
              <c:f>'[Microbenchmarks - ICX and Milan -20230414.xlsx]ICX IMB biband MR'!$AJ$31:$AJ$37</c:f>
              <c:numCache>
                <c:formatCode>0</c:formatCode>
                <c:ptCount val="7"/>
                <c:pt idx="0">
                  <c:v>14406174.666666666</c:v>
                </c:pt>
                <c:pt idx="1">
                  <c:v>27318524.333333332</c:v>
                </c:pt>
                <c:pt idx="2">
                  <c:v>55977191.333333336</c:v>
                </c:pt>
                <c:pt idx="3">
                  <c:v>109416971</c:v>
                </c:pt>
                <c:pt idx="4">
                  <c:v>219390919.33333334</c:v>
                </c:pt>
                <c:pt idx="5">
                  <c:v>413651033.66666669</c:v>
                </c:pt>
                <c:pt idx="6">
                  <c:v>594864491</c:v>
                </c:pt>
              </c:numCache>
            </c:numRef>
          </c:val>
          <c:extLst>
            <c:ext xmlns:c16="http://schemas.microsoft.com/office/drawing/2014/chart" uri="{C3380CC4-5D6E-409C-BE32-E72D297353CC}">
              <c16:uniqueId val="{00000001-CB90-4514-B080-DC66073DF2DD}"/>
            </c:ext>
          </c:extLst>
        </c:ser>
        <c:ser>
          <c:idx val="3"/>
          <c:order val="3"/>
          <c:tx>
            <c:strRef>
              <c:f>'[Microbenchmarks - ICX and Milan -20230414.xlsx]ICX IMB biband MR'!$AI$30</c:f>
              <c:strCache>
                <c:ptCount val="1"/>
                <c:pt idx="0">
                  <c:v>HDR OFI/mlx</c:v>
                </c:pt>
              </c:strCache>
            </c:strRef>
          </c:tx>
          <c:spPr>
            <a:solidFill>
              <a:srgbClr val="FFC000"/>
            </a:solidFill>
            <a:ln>
              <a:noFill/>
            </a:ln>
            <a:effectLst/>
          </c:spPr>
          <c:invertIfNegative val="0"/>
          <c:val>
            <c:numRef>
              <c:f>'[Microbenchmarks - ICX and Milan -20230414.xlsx]ICX IMB biband MR'!$AI$31:$AI$37</c:f>
              <c:numCache>
                <c:formatCode>0</c:formatCode>
                <c:ptCount val="7"/>
                <c:pt idx="0">
                  <c:v>7381010.333333333</c:v>
                </c:pt>
                <c:pt idx="1">
                  <c:v>11230377.666666666</c:v>
                </c:pt>
                <c:pt idx="2">
                  <c:v>22029420.333333332</c:v>
                </c:pt>
                <c:pt idx="3">
                  <c:v>43204956.666666664</c:v>
                </c:pt>
                <c:pt idx="4">
                  <c:v>87458258.666666672</c:v>
                </c:pt>
                <c:pt idx="5">
                  <c:v>179228853</c:v>
                </c:pt>
                <c:pt idx="6">
                  <c:v>304250787</c:v>
                </c:pt>
              </c:numCache>
            </c:numRef>
          </c:val>
          <c:extLst>
            <c:ext xmlns:c16="http://schemas.microsoft.com/office/drawing/2014/chart" uri="{C3380CC4-5D6E-409C-BE32-E72D297353CC}">
              <c16:uniqueId val="{00000002-CB90-4514-B080-DC66073DF2DD}"/>
            </c:ext>
          </c:extLst>
        </c:ser>
        <c:dLbls>
          <c:showLegendKey val="0"/>
          <c:showVal val="0"/>
          <c:showCatName val="0"/>
          <c:showSerName val="0"/>
          <c:showPercent val="0"/>
          <c:showBubbleSize val="0"/>
        </c:dLbls>
        <c:gapWidth val="30"/>
        <c:axId val="1186744207"/>
        <c:axId val="1186742287"/>
        <c:extLst>
          <c:ext xmlns:c15="http://schemas.microsoft.com/office/drawing/2012/chart" uri="{02D57815-91ED-43cb-92C2-25804820EDAC}">
            <c15:filteredBarSeries>
              <c15:ser>
                <c:idx val="2"/>
                <c:order val="2"/>
                <c:tx>
                  <c:strRef>
                    <c:extLst>
                      <c:ext uri="{02D57815-91ED-43cb-92C2-25804820EDAC}">
                        <c15:formulaRef>
                          <c15:sqref>'[Microbenchmarks - ICX and Milan -20230414.xlsx]ICX IMB biband MR'!$AK$30</c15:sqref>
                        </c15:formulaRef>
                      </c:ext>
                    </c:extLst>
                    <c:strCache>
                      <c:ptCount val="1"/>
                      <c:pt idx="0">
                        <c:v>OPX (DCT=300000)</c:v>
                      </c:pt>
                    </c:strCache>
                  </c:strRef>
                </c:tx>
                <c:spPr>
                  <a:solidFill>
                    <a:schemeClr val="accent3"/>
                  </a:solidFill>
                  <a:ln>
                    <a:noFill/>
                  </a:ln>
                  <a:effectLst/>
                </c:spPr>
                <c:invertIfNegative val="0"/>
                <c:cat>
                  <c:numRef>
                    <c:extLst>
                      <c:ext uri="{02D57815-91ED-43cb-92C2-25804820EDAC}">
                        <c15:formulaRef>
                          <c15:sqref>'[Microbenchmarks - ICX and Milan -20230414.xlsx]ICX IMB biband MR'!$AG$31:$AG$37</c15:sqref>
                        </c15:formulaRef>
                      </c:ext>
                    </c:extLst>
                    <c:numCache>
                      <c:formatCode>General</c:formatCode>
                      <c:ptCount val="7"/>
                      <c:pt idx="0">
                        <c:v>1</c:v>
                      </c:pt>
                      <c:pt idx="1">
                        <c:v>2</c:v>
                      </c:pt>
                      <c:pt idx="2">
                        <c:v>4</c:v>
                      </c:pt>
                      <c:pt idx="3">
                        <c:v>8</c:v>
                      </c:pt>
                      <c:pt idx="4">
                        <c:v>16</c:v>
                      </c:pt>
                      <c:pt idx="5">
                        <c:v>32</c:v>
                      </c:pt>
                      <c:pt idx="6">
                        <c:v>64</c:v>
                      </c:pt>
                    </c:numCache>
                  </c:numRef>
                </c:cat>
                <c:val>
                  <c:numRef>
                    <c:extLst>
                      <c:ext uri="{02D57815-91ED-43cb-92C2-25804820EDAC}">
                        <c15:formulaRef>
                          <c15:sqref>'[Microbenchmarks - ICX and Milan -20230414.xlsx]ICX IMB biband MR'!$AK$31:$AK$37</c15:sqref>
                        </c15:formulaRef>
                      </c:ext>
                    </c:extLst>
                    <c:numCache>
                      <c:formatCode>0</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3-CB90-4514-B080-DC66073DF2DD}"/>
                  </c:ext>
                </c:extLst>
              </c15:ser>
            </c15:filteredBarSeries>
          </c:ext>
        </c:extLst>
      </c:barChart>
      <c:catAx>
        <c:axId val="1186744207"/>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1"/>
                  <a:t>Processes per Node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86742287"/>
        <c:crosses val="autoZero"/>
        <c:auto val="1"/>
        <c:lblAlgn val="ctr"/>
        <c:lblOffset val="100"/>
        <c:noMultiLvlLbl val="0"/>
      </c:catAx>
      <c:valAx>
        <c:axId val="1186742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Message Rate</a:t>
                </a:r>
                <a:r>
                  <a:rPr lang="en-US" baseline="0"/>
                  <a:t> (msg/sec)</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86744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dirty="0"/>
              <a:t>IMB </a:t>
            </a:r>
            <a:r>
              <a:rPr lang="en-US" b="1" dirty="0" err="1"/>
              <a:t>Allreduce</a:t>
            </a:r>
            <a:r>
              <a:rPr lang="en-US" b="1" dirty="0"/>
              <a:t> (8n @ 64ppn)</a:t>
            </a:r>
          </a:p>
          <a:p>
            <a:pPr>
              <a:defRPr/>
            </a:pPr>
            <a:r>
              <a:rPr lang="en-US" b="0" dirty="0"/>
              <a:t>Omni-Path Express Dual rail (2x100Gbps)</a:t>
            </a:r>
          </a:p>
          <a:p>
            <a:pPr>
              <a:defRPr/>
            </a:pPr>
            <a:r>
              <a:rPr lang="en-US" dirty="0" err="1"/>
              <a:t>IntelMPI</a:t>
            </a:r>
            <a:r>
              <a:rPr lang="en-US" dirty="0"/>
              <a:t> 2021.9 / 3rd Generation Intel Xeon 8358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'[Microbenchmarks - ICX  - IMB Collectives 20230419.xlsx]ICX IMB allreduce DR 8n 21'!$B$2</c:f>
              <c:strCache>
                <c:ptCount val="1"/>
                <c:pt idx="0">
                  <c:v>PSM2 (OPXS 10.11.1.1.1)</c:v>
                </c:pt>
              </c:strCache>
            </c:strRef>
          </c:tx>
          <c:spPr>
            <a:ln w="19050" cap="rnd">
              <a:solidFill>
                <a:schemeClr val="accent1"/>
              </a:solidFill>
              <a:round/>
            </a:ln>
            <a:effectLst/>
          </c:spPr>
          <c:marker>
            <c:symbol val="none"/>
          </c:marker>
          <c:cat>
            <c:numRef>
              <c:f>'[Microbenchmarks - ICX  - IMB Collectives 20230419.xlsx]ICX IMB allreduce DR 8n 21'!$A$5:$A$26</c:f>
              <c:numCache>
                <c:formatCode>General</c:formatCode>
                <c:ptCount val="21"/>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numCache>
              <c:extLst/>
            </c:numRef>
          </c:cat>
          <c:val>
            <c:numRef>
              <c:f>'[Microbenchmarks - ICX  - IMB Collectives 20230419.xlsx]ICX IMB allreduce DR 8n 21'!$E$5:$E$26</c:f>
              <c:numCache>
                <c:formatCode>0.00</c:formatCode>
                <c:ptCount val="21"/>
                <c:pt idx="0">
                  <c:v>6.5200000000000005</c:v>
                </c:pt>
                <c:pt idx="1">
                  <c:v>6.4566666666666661</c:v>
                </c:pt>
                <c:pt idx="2">
                  <c:v>7.8266666666666671</c:v>
                </c:pt>
                <c:pt idx="3">
                  <c:v>6.88</c:v>
                </c:pt>
                <c:pt idx="4">
                  <c:v>7.166666666666667</c:v>
                </c:pt>
                <c:pt idx="5">
                  <c:v>8.4500000000000011</c:v>
                </c:pt>
                <c:pt idx="6">
                  <c:v>8.0066666666666677</c:v>
                </c:pt>
                <c:pt idx="7">
                  <c:v>8.1066666666666674</c:v>
                </c:pt>
                <c:pt idx="8">
                  <c:v>7.9133333333333331</c:v>
                </c:pt>
                <c:pt idx="9">
                  <c:v>12.266666666666666</c:v>
                </c:pt>
                <c:pt idx="10">
                  <c:v>14.786666666666667</c:v>
                </c:pt>
                <c:pt idx="11">
                  <c:v>22.766666666666666</c:v>
                </c:pt>
                <c:pt idx="12">
                  <c:v>38.933333333333337</c:v>
                </c:pt>
                <c:pt idx="13">
                  <c:v>46.083333333333336</c:v>
                </c:pt>
                <c:pt idx="14">
                  <c:v>84.38666666666667</c:v>
                </c:pt>
                <c:pt idx="15">
                  <c:v>141.13666666666666</c:v>
                </c:pt>
                <c:pt idx="16">
                  <c:v>228.13</c:v>
                </c:pt>
                <c:pt idx="17">
                  <c:v>439.14000000000004</c:v>
                </c:pt>
                <c:pt idx="18">
                  <c:v>801.30666666666673</c:v>
                </c:pt>
                <c:pt idx="19">
                  <c:v>1915.5866666666668</c:v>
                </c:pt>
                <c:pt idx="20">
                  <c:v>3803.3799999999997</c:v>
                </c:pt>
              </c:numCache>
              <c:extLst/>
            </c:numRef>
          </c:val>
          <c:smooth val="0"/>
          <c:extLst>
            <c:ext xmlns:c16="http://schemas.microsoft.com/office/drawing/2014/chart" uri="{C3380CC4-5D6E-409C-BE32-E72D297353CC}">
              <c16:uniqueId val="{00000000-DB33-49C7-9DFA-7BB31825F16A}"/>
            </c:ext>
          </c:extLst>
        </c:ser>
        <c:ser>
          <c:idx val="1"/>
          <c:order val="1"/>
          <c:tx>
            <c:strRef>
              <c:f>'[Microbenchmarks - ICX  - IMB Collectives 20230419.xlsx]ICX IMB allreduce DR 8n 21'!$P$2</c:f>
              <c:strCache>
                <c:ptCount val="1"/>
                <c:pt idx="0">
                  <c:v>OPX (Libfabric 1.18.0)</c:v>
                </c:pt>
              </c:strCache>
            </c:strRef>
          </c:tx>
          <c:spPr>
            <a:ln w="19050" cap="rnd">
              <a:solidFill>
                <a:srgbClr val="C00000"/>
              </a:solidFill>
              <a:round/>
            </a:ln>
            <a:effectLst/>
          </c:spPr>
          <c:marker>
            <c:symbol val="none"/>
          </c:marker>
          <c:cat>
            <c:numRef>
              <c:f>'[Microbenchmarks - ICX  - IMB Collectives 20230419.xlsx]ICX IMB allreduce DR 8n 21'!$A$5:$A$26</c:f>
              <c:numCache>
                <c:formatCode>General</c:formatCode>
                <c:ptCount val="21"/>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numCache>
              <c:extLst/>
            </c:numRef>
          </c:cat>
          <c:val>
            <c:numRef>
              <c:f>'[Microbenchmarks - ICX  - IMB Collectives 20230419.xlsx]ICX IMB allreduce DR 8n 21'!$S$5:$S$26</c:f>
              <c:numCache>
                <c:formatCode>0.00</c:formatCode>
                <c:ptCount val="21"/>
                <c:pt idx="0">
                  <c:v>4.7633333333333328</c:v>
                </c:pt>
                <c:pt idx="1">
                  <c:v>4.8466666666666667</c:v>
                </c:pt>
                <c:pt idx="2">
                  <c:v>6.19</c:v>
                </c:pt>
                <c:pt idx="3">
                  <c:v>4.5733333333333333</c:v>
                </c:pt>
                <c:pt idx="4">
                  <c:v>4.59</c:v>
                </c:pt>
                <c:pt idx="5">
                  <c:v>4.91</c:v>
                </c:pt>
                <c:pt idx="6">
                  <c:v>5.0566666666666675</c:v>
                </c:pt>
                <c:pt idx="7">
                  <c:v>6.0633333333333326</c:v>
                </c:pt>
                <c:pt idx="8">
                  <c:v>6.2166666666666659</c:v>
                </c:pt>
                <c:pt idx="9">
                  <c:v>10.516666666666666</c:v>
                </c:pt>
                <c:pt idx="10">
                  <c:v>13.11</c:v>
                </c:pt>
                <c:pt idx="11">
                  <c:v>16.916666666666668</c:v>
                </c:pt>
                <c:pt idx="12">
                  <c:v>34.26</c:v>
                </c:pt>
                <c:pt idx="13">
                  <c:v>42.406666666666666</c:v>
                </c:pt>
                <c:pt idx="14">
                  <c:v>80.493333333333339</c:v>
                </c:pt>
                <c:pt idx="15">
                  <c:v>127.66666666666667</c:v>
                </c:pt>
                <c:pt idx="16">
                  <c:v>229.35999999999999</c:v>
                </c:pt>
                <c:pt idx="17">
                  <c:v>683.4666666666667</c:v>
                </c:pt>
                <c:pt idx="18">
                  <c:v>848.50999999999988</c:v>
                </c:pt>
                <c:pt idx="19">
                  <c:v>1807.3500000000001</c:v>
                </c:pt>
                <c:pt idx="20">
                  <c:v>4164.0333333333338</c:v>
                </c:pt>
              </c:numCache>
              <c:extLst/>
            </c:numRef>
          </c:val>
          <c:smooth val="0"/>
          <c:extLst>
            <c:ext xmlns:c16="http://schemas.microsoft.com/office/drawing/2014/chart" uri="{C3380CC4-5D6E-409C-BE32-E72D297353CC}">
              <c16:uniqueId val="{00000001-DB33-49C7-9DFA-7BB31825F16A}"/>
            </c:ext>
          </c:extLst>
        </c:ser>
        <c:ser>
          <c:idx val="2"/>
          <c:order val="2"/>
          <c:tx>
            <c:strRef>
              <c:f>'[Microbenchmarks - ICX  - IMB Collectives 20230419.xlsx]ICX IMB allreduce DR 8n 21'!$AK$1:$AO$1</c:f>
              <c:strCache>
                <c:ptCount val="1"/>
                <c:pt idx="0">
                  <c:v>PREACK_RATE=2</c:v>
                </c:pt>
              </c:strCache>
            </c:strRef>
          </c:tx>
          <c:spPr>
            <a:ln w="28575" cap="rnd">
              <a:solidFill>
                <a:srgbClr val="C00000"/>
              </a:solidFill>
              <a:prstDash val="sysDash"/>
              <a:round/>
            </a:ln>
            <a:effectLst/>
          </c:spPr>
          <c:marker>
            <c:symbol val="none"/>
          </c:marker>
          <c:cat>
            <c:strLit>
              <c:ptCount val="21"/>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extLst>
                <c:ext xmlns:c15="http://schemas.microsoft.com/office/drawing/2012/chart" uri="{02D57815-91ED-43cb-92C2-25804820EDAC}">
                  <c15:autoCat val="1"/>
                </c:ext>
              </c:extLst>
            </c:strLit>
          </c:cat>
          <c:val>
            <c:numRef>
              <c:f>'[Microbenchmarks - ICX  - IMB Collectives 20230419.xlsx]ICX IMB allreduce DR 8n 21'!$AN$5:$AN$26</c:f>
              <c:numCache>
                <c:formatCode>0.00</c:formatCode>
                <c:ptCount val="21"/>
                <c:pt idx="0">
                  <c:v>4.4533333333333331</c:v>
                </c:pt>
                <c:pt idx="1">
                  <c:v>4.7866666666666662</c:v>
                </c:pt>
                <c:pt idx="2">
                  <c:v>4.7600000000000007</c:v>
                </c:pt>
                <c:pt idx="3">
                  <c:v>4.6766666666666667</c:v>
                </c:pt>
                <c:pt idx="4">
                  <c:v>4.666666666666667</c:v>
                </c:pt>
                <c:pt idx="5">
                  <c:v>5.2733333333333334</c:v>
                </c:pt>
                <c:pt idx="6">
                  <c:v>5.12</c:v>
                </c:pt>
                <c:pt idx="7">
                  <c:v>6.4366666666666674</c:v>
                </c:pt>
                <c:pt idx="8">
                  <c:v>6.4433333333333325</c:v>
                </c:pt>
                <c:pt idx="9">
                  <c:v>10.566666666666668</c:v>
                </c:pt>
                <c:pt idx="10">
                  <c:v>13.043333333333335</c:v>
                </c:pt>
                <c:pt idx="11">
                  <c:v>17.11</c:v>
                </c:pt>
                <c:pt idx="12">
                  <c:v>34.036666666666662</c:v>
                </c:pt>
                <c:pt idx="13">
                  <c:v>42.156666666666666</c:v>
                </c:pt>
                <c:pt idx="14">
                  <c:v>79.739999999999995</c:v>
                </c:pt>
                <c:pt idx="15">
                  <c:v>127.21999999999998</c:v>
                </c:pt>
                <c:pt idx="16">
                  <c:v>220.41666666666666</c:v>
                </c:pt>
                <c:pt idx="17">
                  <c:v>442.3633333333334</c:v>
                </c:pt>
                <c:pt idx="18">
                  <c:v>821.24333333333334</c:v>
                </c:pt>
                <c:pt idx="19">
                  <c:v>1805.0766666666666</c:v>
                </c:pt>
                <c:pt idx="20">
                  <c:v>3673.9066666666663</c:v>
                </c:pt>
              </c:numCache>
              <c:extLst/>
            </c:numRef>
          </c:val>
          <c:smooth val="0"/>
          <c:extLst>
            <c:ext xmlns:c16="http://schemas.microsoft.com/office/drawing/2014/chart" uri="{C3380CC4-5D6E-409C-BE32-E72D297353CC}">
              <c16:uniqueId val="{00000002-DB33-49C7-9DFA-7BB31825F16A}"/>
            </c:ext>
          </c:extLst>
        </c:ser>
        <c:dLbls>
          <c:showLegendKey val="0"/>
          <c:showVal val="0"/>
          <c:showCatName val="0"/>
          <c:showSerName val="0"/>
          <c:showPercent val="0"/>
          <c:showBubbleSize val="0"/>
        </c:dLbls>
        <c:smooth val="0"/>
        <c:axId val="2122523775"/>
        <c:axId val="2122524735"/>
      </c:lineChart>
      <c:catAx>
        <c:axId val="21225237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Message Size (bytes)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22524735"/>
        <c:crossesAt val="1.0000000000000002E-2"/>
        <c:auto val="1"/>
        <c:lblAlgn val="ctr"/>
        <c:lblOffset val="100"/>
        <c:noMultiLvlLbl val="0"/>
      </c:catAx>
      <c:valAx>
        <c:axId val="2122524735"/>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Latency (usec)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22523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Times New Roman" panose="02020603050405020304" pitchFamily="18" charset="0"/>
                <a:ea typeface="+mn-ea"/>
                <a:cs typeface="Times New Roman" panose="02020603050405020304" pitchFamily="18" charset="0"/>
              </a:defRPr>
            </a:pPr>
            <a:r>
              <a:rPr lang="en-US" b="1"/>
              <a:t>IMB </a:t>
            </a:r>
            <a:r>
              <a:rPr lang="en-US" b="1" err="1"/>
              <a:t>AllReduce</a:t>
            </a:r>
            <a:r>
              <a:rPr lang="en-US" b="1"/>
              <a:t> 64ppn @ 8 nodes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200" b="0" i="0" u="none" strike="noStrike" kern="1200" spc="0" baseline="0">
                <a:solidFill>
                  <a:prstClr val="black">
                    <a:lumMod val="65000"/>
                    <a:lumOff val="35000"/>
                  </a:prstClr>
                </a:solidFill>
                <a:latin typeface="Times New Roman" panose="02020603050405020304" pitchFamily="18" charset="0"/>
                <a:cs typeface="Times New Roman" panose="02020603050405020304" pitchFamily="18" charset="0"/>
              </a:rPr>
              <a:t>Omni-Path Express Dual Rail (2x100Gbps)</a:t>
            </a:r>
            <a:endParaRPr lang="en-US" b="1"/>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200"/>
              <a:t>Intel MPI 2021.9 / 3rd Generation Intel Xeon Scalable 8358</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816666395971758"/>
          <c:y val="0.13334046581125286"/>
          <c:w val="0.87864168064522585"/>
          <c:h val="0.5519498864848007"/>
        </c:manualLayout>
      </c:layout>
      <c:lineChart>
        <c:grouping val="standard"/>
        <c:varyColors val="0"/>
        <c:ser>
          <c:idx val="0"/>
          <c:order val="0"/>
          <c:tx>
            <c:strRef>
              <c:f>'[Microbenchmarks - ICX  - IMB Collectives 20230419.xlsx]ICX IMB allreduce DR 8n 21'!$A$2</c:f>
              <c:strCache>
                <c:ptCount val="1"/>
                <c:pt idx="0">
                  <c:v>Default</c:v>
                </c:pt>
              </c:strCache>
            </c:strRef>
          </c:tx>
          <c:spPr>
            <a:ln w="19050" cap="rnd">
              <a:solidFill>
                <a:schemeClr val="accent1"/>
              </a:solidFill>
              <a:round/>
            </a:ln>
            <a:effectLst/>
          </c:spPr>
          <c:marker>
            <c:symbol val="none"/>
          </c:marker>
          <c:cat>
            <c:numRef>
              <c:f>'[Microbenchmarks - ICX  - IMB Collectives 20230419.xlsx]ICX IMB allreduce DR 8n 21'!$A$5:$A$26</c:f>
              <c:numCache>
                <c:formatCode>General</c:formatCode>
                <c:ptCount val="22"/>
                <c:pt idx="0">
                  <c:v>0</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pt idx="21">
                  <c:v>4194304</c:v>
                </c:pt>
              </c:numCache>
            </c:numRef>
          </c:cat>
          <c:val>
            <c:numRef>
              <c:f>'[Microbenchmarks - ICX  - IMB Collectives 20230419.xlsx]ICX IMB allreduce DR 8n 21'!$AK$5:$AK$26</c:f>
              <c:numCache>
                <c:formatCode>0.00%</c:formatCode>
                <c:ptCount val="22"/>
                <c:pt idx="0">
                  <c:v>0</c:v>
                </c:pt>
                <c:pt idx="1">
                  <c:v>-0.31697341513292443</c:v>
                </c:pt>
                <c:pt idx="2">
                  <c:v>-0.25864739287558081</c:v>
                </c:pt>
                <c:pt idx="3">
                  <c:v>-0.39182282793867118</c:v>
                </c:pt>
                <c:pt idx="4">
                  <c:v>-0.32025193798449614</c:v>
                </c:pt>
                <c:pt idx="5">
                  <c:v>-0.34883720930232553</c:v>
                </c:pt>
                <c:pt idx="6">
                  <c:v>-0.37593688362919142</c:v>
                </c:pt>
                <c:pt idx="7">
                  <c:v>-0.36053288925895099</c:v>
                </c:pt>
                <c:pt idx="8">
                  <c:v>-0.20600328947368418</c:v>
                </c:pt>
                <c:pt idx="9">
                  <c:v>-0.18576242628475159</c:v>
                </c:pt>
                <c:pt idx="10">
                  <c:v>-0.13858695652173891</c:v>
                </c:pt>
                <c:pt idx="11">
                  <c:v>-0.1178990081154192</c:v>
                </c:pt>
                <c:pt idx="12">
                  <c:v>-0.24846266471449485</c:v>
                </c:pt>
                <c:pt idx="13">
                  <c:v>-0.1257705479452057</c:v>
                </c:pt>
                <c:pt idx="14">
                  <c:v>-8.5207956600361734E-2</c:v>
                </c:pt>
                <c:pt idx="15">
                  <c:v>-5.5063991151840797E-2</c:v>
                </c:pt>
                <c:pt idx="16">
                  <c:v>-9.8604189792399821E-2</c:v>
                </c:pt>
                <c:pt idx="17">
                  <c:v>-3.3811131080232038E-2</c:v>
                </c:pt>
                <c:pt idx="18">
                  <c:v>7.3401041429461689E-3</c:v>
                </c:pt>
                <c:pt idx="19">
                  <c:v>2.4880195680388573E-2</c:v>
                </c:pt>
                <c:pt idx="20">
                  <c:v>-5.7689898307916265E-2</c:v>
                </c:pt>
                <c:pt idx="21">
                  <c:v>-3.4041650672121504E-2</c:v>
                </c:pt>
              </c:numCache>
            </c:numRef>
          </c:val>
          <c:smooth val="0"/>
          <c:extLst>
            <c:ext xmlns:c16="http://schemas.microsoft.com/office/drawing/2014/chart" uri="{C3380CC4-5D6E-409C-BE32-E72D297353CC}">
              <c16:uniqueId val="{00000000-0697-4870-B3EB-958BC0EEB5F0}"/>
            </c:ext>
          </c:extLst>
        </c:ser>
        <c:ser>
          <c:idx val="1"/>
          <c:order val="1"/>
          <c:tx>
            <c:strRef>
              <c:f>'[Microbenchmarks - ICX  - IMB Collectives 20230419.xlsx]ICX IMB allreduce DR 8n 21'!$A$30</c:f>
              <c:strCache>
                <c:ptCount val="1"/>
                <c:pt idx="0">
                  <c:v>[1] Recursive Doubling</c:v>
                </c:pt>
              </c:strCache>
            </c:strRef>
          </c:tx>
          <c:spPr>
            <a:ln w="19050" cap="rnd">
              <a:solidFill>
                <a:schemeClr val="accent2"/>
              </a:solidFill>
              <a:round/>
            </a:ln>
            <a:effectLst/>
          </c:spPr>
          <c:marker>
            <c:symbol val="none"/>
          </c:marker>
          <c:cat>
            <c:numRef>
              <c:f>'[Microbenchmarks - ICX  - IMB Collectives 20230419.xlsx]ICX IMB allreduce DR 8n 21'!$A$5:$A$26</c:f>
              <c:numCache>
                <c:formatCode>General</c:formatCode>
                <c:ptCount val="22"/>
                <c:pt idx="0">
                  <c:v>0</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pt idx="21">
                  <c:v>4194304</c:v>
                </c:pt>
              </c:numCache>
            </c:numRef>
          </c:cat>
          <c:val>
            <c:numRef>
              <c:f>'[Microbenchmarks - ICX  - IMB Collectives 20230419.xlsx]ICX IMB allreduce DR 8n 21'!$AK$33:$AK$54</c:f>
              <c:numCache>
                <c:formatCode>0.00%</c:formatCode>
                <c:ptCount val="22"/>
                <c:pt idx="0">
                  <c:v>0.11111111111111116</c:v>
                </c:pt>
                <c:pt idx="1">
                  <c:v>-0.16862745098039222</c:v>
                </c:pt>
                <c:pt idx="2">
                  <c:v>-0.25222222222222213</c:v>
                </c:pt>
                <c:pt idx="3">
                  <c:v>-0.64023444233752791</c:v>
                </c:pt>
                <c:pt idx="4">
                  <c:v>-4.693921695868486E-2</c:v>
                </c:pt>
                <c:pt idx="5">
                  <c:v>-0.23361064891846917</c:v>
                </c:pt>
                <c:pt idx="6">
                  <c:v>-0.22445199135535665</c:v>
                </c:pt>
                <c:pt idx="7">
                  <c:v>-0.1320921985815604</c:v>
                </c:pt>
                <c:pt idx="8">
                  <c:v>-0.11169702780441026</c:v>
                </c:pt>
                <c:pt idx="9">
                  <c:v>-1.3710223425863366E-2</c:v>
                </c:pt>
                <c:pt idx="10">
                  <c:v>0.12859022144266619</c:v>
                </c:pt>
                <c:pt idx="11">
                  <c:v>0.29773308740405779</c:v>
                </c:pt>
                <c:pt idx="12">
                  <c:v>-0.1334798132381213</c:v>
                </c:pt>
                <c:pt idx="13">
                  <c:v>-0.22439338335980696</c:v>
                </c:pt>
                <c:pt idx="14">
                  <c:v>3.6698657216309938E-2</c:v>
                </c:pt>
                <c:pt idx="15">
                  <c:v>-1.6611466276412745E-2</c:v>
                </c:pt>
                <c:pt idx="16">
                  <c:v>4.1317572976145911E-2</c:v>
                </c:pt>
                <c:pt idx="17">
                  <c:v>7.2373337808673943E-2</c:v>
                </c:pt>
                <c:pt idx="18">
                  <c:v>6.7840588904320542E-2</c:v>
                </c:pt>
                <c:pt idx="19">
                  <c:v>7.3554714213364569E-2</c:v>
                </c:pt>
                <c:pt idx="20">
                  <c:v>4.2220042535430213E-3</c:v>
                </c:pt>
                <c:pt idx="21">
                  <c:v>4.4021507103400026E-3</c:v>
                </c:pt>
              </c:numCache>
            </c:numRef>
          </c:val>
          <c:smooth val="0"/>
          <c:extLst>
            <c:ext xmlns:c16="http://schemas.microsoft.com/office/drawing/2014/chart" uri="{C3380CC4-5D6E-409C-BE32-E72D297353CC}">
              <c16:uniqueId val="{00000001-0697-4870-B3EB-958BC0EEB5F0}"/>
            </c:ext>
          </c:extLst>
        </c:ser>
        <c:ser>
          <c:idx val="2"/>
          <c:order val="2"/>
          <c:tx>
            <c:strRef>
              <c:f>'[Microbenchmarks - ICX  - IMB Collectives 20230419.xlsx]ICX IMB allreduce DR 8n 21'!$A$58</c:f>
              <c:strCache>
                <c:ptCount val="1"/>
                <c:pt idx="0">
                  <c:v>[2] Rabenseifner's</c:v>
                </c:pt>
              </c:strCache>
            </c:strRef>
          </c:tx>
          <c:spPr>
            <a:ln w="19050" cap="rnd">
              <a:solidFill>
                <a:schemeClr val="accent3"/>
              </a:solidFill>
              <a:round/>
            </a:ln>
            <a:effectLst/>
          </c:spPr>
          <c:marker>
            <c:symbol val="none"/>
          </c:marker>
          <c:val>
            <c:numRef>
              <c:f>'[Microbenchmarks - ICX  - IMB Collectives 20230419.xlsx]ICX IMB allreduce DR 8n 21'!$AK$61:$AK$82</c:f>
              <c:numCache>
                <c:formatCode>0.00%</c:formatCode>
                <c:ptCount val="22"/>
                <c:pt idx="0">
                  <c:v>0</c:v>
                </c:pt>
                <c:pt idx="1">
                  <c:v>-0.22598870056497167</c:v>
                </c:pt>
                <c:pt idx="2">
                  <c:v>-0.22829076620825151</c:v>
                </c:pt>
                <c:pt idx="3">
                  <c:v>-0.80404866374152373</c:v>
                </c:pt>
                <c:pt idx="4">
                  <c:v>-0.43985714285714295</c:v>
                </c:pt>
                <c:pt idx="5">
                  <c:v>-0.17590745911447947</c:v>
                </c:pt>
                <c:pt idx="6">
                  <c:v>-0.19113781449493061</c:v>
                </c:pt>
                <c:pt idx="7">
                  <c:v>-0.16431763492609142</c:v>
                </c:pt>
                <c:pt idx="8">
                  <c:v>-0.10946662943311924</c:v>
                </c:pt>
                <c:pt idx="9">
                  <c:v>-5.294350059265085E-2</c:v>
                </c:pt>
                <c:pt idx="10">
                  <c:v>-0.74516068408193947</c:v>
                </c:pt>
                <c:pt idx="11">
                  <c:v>-0.78039385102782877</c:v>
                </c:pt>
                <c:pt idx="12">
                  <c:v>-0.31489615126926229</c:v>
                </c:pt>
                <c:pt idx="13">
                  <c:v>0.15615895583265349</c:v>
                </c:pt>
                <c:pt idx="14">
                  <c:v>-0.22771224134596779</c:v>
                </c:pt>
                <c:pt idx="15">
                  <c:v>-0.15898568274093583</c:v>
                </c:pt>
                <c:pt idx="16">
                  <c:v>-8.7568121477479166E-2</c:v>
                </c:pt>
                <c:pt idx="17">
                  <c:v>-4.2599202730517649E-2</c:v>
                </c:pt>
                <c:pt idx="18">
                  <c:v>-3.4088527720213202E-2</c:v>
                </c:pt>
                <c:pt idx="19">
                  <c:v>-3.9836603320294595E-2</c:v>
                </c:pt>
                <c:pt idx="20">
                  <c:v>1.9283016337376453</c:v>
                </c:pt>
                <c:pt idx="21">
                  <c:v>0.13385362095232822</c:v>
                </c:pt>
              </c:numCache>
            </c:numRef>
          </c:val>
          <c:smooth val="0"/>
          <c:extLst>
            <c:ext xmlns:c16="http://schemas.microsoft.com/office/drawing/2014/chart" uri="{C3380CC4-5D6E-409C-BE32-E72D297353CC}">
              <c16:uniqueId val="{00000002-0697-4870-B3EB-958BC0EEB5F0}"/>
            </c:ext>
          </c:extLst>
        </c:ser>
        <c:ser>
          <c:idx val="3"/>
          <c:order val="3"/>
          <c:tx>
            <c:strRef>
              <c:f>'[Microbenchmarks - ICX  - IMB Collectives 20230419.xlsx]ICX IMB allreduce DR 8n 21'!$A$86</c:f>
              <c:strCache>
                <c:ptCount val="1"/>
                <c:pt idx="0">
                  <c:v>[3] Reduce + Bcast</c:v>
                </c:pt>
              </c:strCache>
            </c:strRef>
          </c:tx>
          <c:spPr>
            <a:ln w="19050" cap="rnd">
              <a:solidFill>
                <a:srgbClr val="7030A0"/>
              </a:solidFill>
              <a:round/>
            </a:ln>
            <a:effectLst/>
          </c:spPr>
          <c:marker>
            <c:symbol val="none"/>
          </c:marker>
          <c:val>
            <c:numRef>
              <c:f>'[Microbenchmarks - ICX  - IMB Collectives 20230419.xlsx]ICX IMB allreduce DR 8n 21'!$AK$89:$AK$110</c:f>
              <c:numCache>
                <c:formatCode>0.00%</c:formatCode>
                <c:ptCount val="22"/>
                <c:pt idx="0">
                  <c:v>0</c:v>
                </c:pt>
                <c:pt idx="1">
                  <c:v>-0.28531566096965455</c:v>
                </c:pt>
                <c:pt idx="2">
                  <c:v>-0.30307121160985484</c:v>
                </c:pt>
                <c:pt idx="3">
                  <c:v>-0.3808869027157098</c:v>
                </c:pt>
                <c:pt idx="4">
                  <c:v>-0.3493975903614458</c:v>
                </c:pt>
                <c:pt idx="5">
                  <c:v>-0.37411287597161191</c:v>
                </c:pt>
                <c:pt idx="6">
                  <c:v>-0.29188002926115597</c:v>
                </c:pt>
                <c:pt idx="7">
                  <c:v>-0.25488776249094847</c:v>
                </c:pt>
                <c:pt idx="8">
                  <c:v>-0.21784961349262111</c:v>
                </c:pt>
                <c:pt idx="9">
                  <c:v>-0.18362542505885426</c:v>
                </c:pt>
                <c:pt idx="10">
                  <c:v>-0.27586830680173657</c:v>
                </c:pt>
                <c:pt idx="11">
                  <c:v>-0.14373088685015289</c:v>
                </c:pt>
                <c:pt idx="12">
                  <c:v>-8.1249351457922447E-2</c:v>
                </c:pt>
                <c:pt idx="13">
                  <c:v>4.9421584419388154E-2</c:v>
                </c:pt>
                <c:pt idx="14">
                  <c:v>-0.14446742502585297</c:v>
                </c:pt>
                <c:pt idx="15">
                  <c:v>-0.23163489615801058</c:v>
                </c:pt>
                <c:pt idx="16">
                  <c:v>-0.20832432644879839</c:v>
                </c:pt>
                <c:pt idx="17">
                  <c:v>-6.9409747734509031E-2</c:v>
                </c:pt>
                <c:pt idx="18">
                  <c:v>-3.4529532408060559E-2</c:v>
                </c:pt>
                <c:pt idx="19">
                  <c:v>-7.9167516833311691E-4</c:v>
                </c:pt>
                <c:pt idx="20">
                  <c:v>0.19991854380540763</c:v>
                </c:pt>
                <c:pt idx="21">
                  <c:v>0.19932393170259188</c:v>
                </c:pt>
              </c:numCache>
            </c:numRef>
          </c:val>
          <c:smooth val="0"/>
          <c:extLst>
            <c:ext xmlns:c16="http://schemas.microsoft.com/office/drawing/2014/chart" uri="{C3380CC4-5D6E-409C-BE32-E72D297353CC}">
              <c16:uniqueId val="{00000003-0697-4870-B3EB-958BC0EEB5F0}"/>
            </c:ext>
          </c:extLst>
        </c:ser>
        <c:ser>
          <c:idx val="4"/>
          <c:order val="4"/>
          <c:tx>
            <c:strRef>
              <c:f>'[Microbenchmarks - ICX  - IMB Collectives 20230419.xlsx]ICX IMB allreduce DR 8n 21'!$A$114</c:f>
              <c:strCache>
                <c:ptCount val="1"/>
                <c:pt idx="0">
                  <c:v>[4] Topology aware Reduce + Bcast</c:v>
                </c:pt>
              </c:strCache>
            </c:strRef>
          </c:tx>
          <c:spPr>
            <a:ln w="19050" cap="rnd">
              <a:solidFill>
                <a:schemeClr val="accent5"/>
              </a:solidFill>
              <a:round/>
            </a:ln>
            <a:effectLst/>
          </c:spPr>
          <c:marker>
            <c:symbol val="none"/>
          </c:marker>
          <c:val>
            <c:numRef>
              <c:f>'[Microbenchmarks - ICX  - IMB Collectives 20230419.xlsx]ICX IMB allreduce DR 8n 21'!$AK$117:$AK$138</c:f>
              <c:numCache>
                <c:formatCode>0.00%</c:formatCode>
                <c:ptCount val="22"/>
                <c:pt idx="0">
                  <c:v>0</c:v>
                </c:pt>
                <c:pt idx="1">
                  <c:v>-0.29820864067439412</c:v>
                </c:pt>
                <c:pt idx="2">
                  <c:v>-0.11031833150384196</c:v>
                </c:pt>
                <c:pt idx="3">
                  <c:v>-0.41173855046687413</c:v>
                </c:pt>
                <c:pt idx="4">
                  <c:v>-0.19639556377079481</c:v>
                </c:pt>
                <c:pt idx="5">
                  <c:v>-0.18652173913043479</c:v>
                </c:pt>
                <c:pt idx="6">
                  <c:v>-0.3047848813831926</c:v>
                </c:pt>
                <c:pt idx="7">
                  <c:v>-0.28640973630831645</c:v>
                </c:pt>
                <c:pt idx="8">
                  <c:v>-0.20722135007849296</c:v>
                </c:pt>
                <c:pt idx="9">
                  <c:v>-0.17312567910177479</c:v>
                </c:pt>
                <c:pt idx="10">
                  <c:v>-0.11813031161473075</c:v>
                </c:pt>
                <c:pt idx="11">
                  <c:v>-0.16775092936802971</c:v>
                </c:pt>
                <c:pt idx="12">
                  <c:v>-0.23856741157318317</c:v>
                </c:pt>
                <c:pt idx="13">
                  <c:v>-9.5915046672946813E-2</c:v>
                </c:pt>
                <c:pt idx="14">
                  <c:v>3.4899618622724393E-2</c:v>
                </c:pt>
                <c:pt idx="15">
                  <c:v>-0.13499650268127783</c:v>
                </c:pt>
                <c:pt idx="16">
                  <c:v>-6.8070438717846349E-2</c:v>
                </c:pt>
                <c:pt idx="17">
                  <c:v>-9.1511254912307383E-2</c:v>
                </c:pt>
                <c:pt idx="18">
                  <c:v>-1.7255521916153427E-2</c:v>
                </c:pt>
                <c:pt idx="19">
                  <c:v>4.2747761603498358E-2</c:v>
                </c:pt>
                <c:pt idx="20">
                  <c:v>-1.098527329889154E-2</c:v>
                </c:pt>
                <c:pt idx="21">
                  <c:v>-4.1859581303736015E-2</c:v>
                </c:pt>
              </c:numCache>
            </c:numRef>
          </c:val>
          <c:smooth val="0"/>
          <c:extLst>
            <c:ext xmlns:c16="http://schemas.microsoft.com/office/drawing/2014/chart" uri="{C3380CC4-5D6E-409C-BE32-E72D297353CC}">
              <c16:uniqueId val="{00000004-0697-4870-B3EB-958BC0EEB5F0}"/>
            </c:ext>
          </c:extLst>
        </c:ser>
        <c:ser>
          <c:idx val="5"/>
          <c:order val="5"/>
          <c:tx>
            <c:strRef>
              <c:f>'[Microbenchmarks - ICX  - IMB Collectives 20230419.xlsx]ICX IMB allreduce DR 8n 21'!$A$142</c:f>
              <c:strCache>
                <c:ptCount val="1"/>
                <c:pt idx="0">
                  <c:v>[5] Binomial Gather + Scatter</c:v>
                </c:pt>
              </c:strCache>
            </c:strRef>
          </c:tx>
          <c:spPr>
            <a:ln w="19050" cap="rnd">
              <a:solidFill>
                <a:srgbClr val="FFC000"/>
              </a:solidFill>
              <a:round/>
            </a:ln>
            <a:effectLst/>
          </c:spPr>
          <c:marker>
            <c:symbol val="none"/>
          </c:marker>
          <c:val>
            <c:numRef>
              <c:f>'[Microbenchmarks - ICX  - IMB Collectives 20230419.xlsx]ICX IMB allreduce DR 8n 21'!$AK$145:$AK$166</c:f>
              <c:numCache>
                <c:formatCode>0.00%</c:formatCode>
                <c:ptCount val="22"/>
                <c:pt idx="0">
                  <c:v>0</c:v>
                </c:pt>
                <c:pt idx="1">
                  <c:v>-0.29331756357185101</c:v>
                </c:pt>
                <c:pt idx="2">
                  <c:v>-0.15337954939341436</c:v>
                </c:pt>
                <c:pt idx="3">
                  <c:v>-0.36403736377789309</c:v>
                </c:pt>
                <c:pt idx="4">
                  <c:v>-0.36052366565961735</c:v>
                </c:pt>
                <c:pt idx="5">
                  <c:v>-0.34019557385486354</c:v>
                </c:pt>
                <c:pt idx="6">
                  <c:v>-0.25154407636159448</c:v>
                </c:pt>
                <c:pt idx="7">
                  <c:v>-0.19051699514424447</c:v>
                </c:pt>
                <c:pt idx="8">
                  <c:v>-0.20711297071129697</c:v>
                </c:pt>
                <c:pt idx="9">
                  <c:v>-0.17204982056153695</c:v>
                </c:pt>
                <c:pt idx="10">
                  <c:v>-0.15903949886897517</c:v>
                </c:pt>
                <c:pt idx="11">
                  <c:v>-0.11118412406360889</c:v>
                </c:pt>
                <c:pt idx="12">
                  <c:v>-0.21272150986889493</c:v>
                </c:pt>
                <c:pt idx="13">
                  <c:v>-0.22306706535668519</c:v>
                </c:pt>
                <c:pt idx="14">
                  <c:v>2.4733463258053368E-2</c:v>
                </c:pt>
                <c:pt idx="15">
                  <c:v>-9.6177827659309267E-2</c:v>
                </c:pt>
                <c:pt idx="16">
                  <c:v>-5.800916447304294E-2</c:v>
                </c:pt>
                <c:pt idx="17">
                  <c:v>-4.0202304967347113E-2</c:v>
                </c:pt>
                <c:pt idx="18">
                  <c:v>1.307624003531993E-2</c:v>
                </c:pt>
                <c:pt idx="19">
                  <c:v>1.3906840697518241E-2</c:v>
                </c:pt>
                <c:pt idx="20">
                  <c:v>4.3529246657613374E-2</c:v>
                </c:pt>
                <c:pt idx="21">
                  <c:v>4.9774752223709973E-2</c:v>
                </c:pt>
              </c:numCache>
            </c:numRef>
          </c:val>
          <c:smooth val="0"/>
          <c:extLst>
            <c:ext xmlns:c16="http://schemas.microsoft.com/office/drawing/2014/chart" uri="{C3380CC4-5D6E-409C-BE32-E72D297353CC}">
              <c16:uniqueId val="{00000005-0697-4870-B3EB-958BC0EEB5F0}"/>
            </c:ext>
          </c:extLst>
        </c:ser>
        <c:ser>
          <c:idx val="6"/>
          <c:order val="6"/>
          <c:tx>
            <c:strRef>
              <c:f>'[Microbenchmarks - ICX  - IMB Collectives 20230419.xlsx]ICX IMB allreduce DR 8n 21'!$A$170</c:f>
              <c:strCache>
                <c:ptCount val="1"/>
                <c:pt idx="0">
                  <c:v>[6] Topology aware Binomial Gather + Scatter</c:v>
                </c:pt>
              </c:strCache>
            </c:strRef>
          </c:tx>
          <c:spPr>
            <a:ln w="19050" cap="rnd">
              <a:solidFill>
                <a:schemeClr val="accent1">
                  <a:lumMod val="60000"/>
                </a:schemeClr>
              </a:solidFill>
              <a:round/>
            </a:ln>
            <a:effectLst/>
          </c:spPr>
          <c:marker>
            <c:symbol val="none"/>
          </c:marker>
          <c:val>
            <c:numRef>
              <c:f>'[Microbenchmarks - ICX  - IMB Collectives 20230419.xlsx]ICX IMB allreduce DR 8n 21'!$AK$173:$AK$194</c:f>
              <c:numCache>
                <c:formatCode>0.00%</c:formatCode>
                <c:ptCount val="22"/>
                <c:pt idx="0">
                  <c:v>0</c:v>
                </c:pt>
                <c:pt idx="1">
                  <c:v>-0.28730904817861336</c:v>
                </c:pt>
                <c:pt idx="2">
                  <c:v>-0.25812385039852848</c:v>
                </c:pt>
                <c:pt idx="3">
                  <c:v>-0.37060367454068244</c:v>
                </c:pt>
                <c:pt idx="4">
                  <c:v>-0.27243270189431723</c:v>
                </c:pt>
                <c:pt idx="5">
                  <c:v>-0.31063829787234032</c:v>
                </c:pt>
                <c:pt idx="6">
                  <c:v>-0.23639408317052768</c:v>
                </c:pt>
                <c:pt idx="7">
                  <c:v>-0.2124111536358666</c:v>
                </c:pt>
                <c:pt idx="8">
                  <c:v>-0.20393518518518527</c:v>
                </c:pt>
                <c:pt idx="9">
                  <c:v>-0.17093293843875612</c:v>
                </c:pt>
                <c:pt idx="10">
                  <c:v>-0.15690743338008417</c:v>
                </c:pt>
                <c:pt idx="11">
                  <c:v>-0.1181888946549039</c:v>
                </c:pt>
                <c:pt idx="12">
                  <c:v>-0.21980452307911824</c:v>
                </c:pt>
                <c:pt idx="13">
                  <c:v>-0.19347348868625458</c:v>
                </c:pt>
                <c:pt idx="14">
                  <c:v>-1.2074242551877168E-3</c:v>
                </c:pt>
                <c:pt idx="15">
                  <c:v>-9.4074384396965027E-2</c:v>
                </c:pt>
                <c:pt idx="16">
                  <c:v>-6.3790408423555878E-2</c:v>
                </c:pt>
                <c:pt idx="17">
                  <c:v>-4.4009919482028703E-2</c:v>
                </c:pt>
                <c:pt idx="18">
                  <c:v>2.3492824578887905E-3</c:v>
                </c:pt>
                <c:pt idx="19">
                  <c:v>1.225738789334363E-2</c:v>
                </c:pt>
                <c:pt idx="20">
                  <c:v>6.2422946080799679E-2</c:v>
                </c:pt>
                <c:pt idx="21">
                  <c:v>-7.9875156019375559E-3</c:v>
                </c:pt>
              </c:numCache>
            </c:numRef>
          </c:val>
          <c:smooth val="0"/>
          <c:extLst>
            <c:ext xmlns:c16="http://schemas.microsoft.com/office/drawing/2014/chart" uri="{C3380CC4-5D6E-409C-BE32-E72D297353CC}">
              <c16:uniqueId val="{00000006-0697-4870-B3EB-958BC0EEB5F0}"/>
            </c:ext>
          </c:extLst>
        </c:ser>
        <c:ser>
          <c:idx val="8"/>
          <c:order val="7"/>
          <c:tx>
            <c:strRef>
              <c:f>'[Microbenchmarks - ICX  - IMB Collectives 20230419.xlsx]ICX IMB allreduce DR 8n 21'!$A$198</c:f>
              <c:strCache>
                <c:ptCount val="1"/>
                <c:pt idx="0">
                  <c:v>[7] Shumilin's Ring</c:v>
                </c:pt>
              </c:strCache>
            </c:strRef>
          </c:tx>
          <c:spPr>
            <a:ln w="19050" cap="rnd">
              <a:solidFill>
                <a:srgbClr val="00B050"/>
              </a:solidFill>
              <a:round/>
            </a:ln>
            <a:effectLst/>
          </c:spPr>
          <c:marker>
            <c:symbol val="none"/>
          </c:marker>
          <c:val>
            <c:numRef>
              <c:f>'[Microbenchmarks - ICX  - IMB Collectives 20230419.xlsx]ICX IMB allreduce DR 8n 21'!$AK$201:$AK$222</c:f>
              <c:numCache>
                <c:formatCode>0.00%</c:formatCode>
                <c:ptCount val="22"/>
                <c:pt idx="0">
                  <c:v>0</c:v>
                </c:pt>
                <c:pt idx="1">
                  <c:v>-2.5071071463582006E-2</c:v>
                </c:pt>
                <c:pt idx="2">
                  <c:v>-0.1036709330128246</c:v>
                </c:pt>
                <c:pt idx="3">
                  <c:v>-7.9067821323967724E-2</c:v>
                </c:pt>
                <c:pt idx="4">
                  <c:v>-5.756304644463528E-2</c:v>
                </c:pt>
                <c:pt idx="5">
                  <c:v>-5.5587218820105644E-2</c:v>
                </c:pt>
                <c:pt idx="6">
                  <c:v>-8.5047699783888486E-2</c:v>
                </c:pt>
                <c:pt idx="7">
                  <c:v>0.3888077299131536</c:v>
                </c:pt>
                <c:pt idx="8">
                  <c:v>0.11926379743398297</c:v>
                </c:pt>
                <c:pt idx="9">
                  <c:v>-8.0455477545255616E-2</c:v>
                </c:pt>
                <c:pt idx="10">
                  <c:v>-3.4926575461256881E-2</c:v>
                </c:pt>
                <c:pt idx="11">
                  <c:v>9.9116297812928966E-3</c:v>
                </c:pt>
                <c:pt idx="12">
                  <c:v>-2.5094852217902419E-2</c:v>
                </c:pt>
                <c:pt idx="13">
                  <c:v>-2.9754600054286873E-2</c:v>
                </c:pt>
                <c:pt idx="14">
                  <c:v>-4.5981623698221563E-2</c:v>
                </c:pt>
                <c:pt idx="15">
                  <c:v>-2.1026379645527893E-2</c:v>
                </c:pt>
                <c:pt idx="16">
                  <c:v>-3.7847667658377993E-2</c:v>
                </c:pt>
                <c:pt idx="17">
                  <c:v>-3.1659065420560961E-2</c:v>
                </c:pt>
                <c:pt idx="18">
                  <c:v>-5.6541586178874725E-2</c:v>
                </c:pt>
                <c:pt idx="19">
                  <c:v>-2.8432461601609837E-2</c:v>
                </c:pt>
                <c:pt idx="20">
                  <c:v>-4.5599466026983282E-2</c:v>
                </c:pt>
                <c:pt idx="21">
                  <c:v>-5.1561719038892062E-2</c:v>
                </c:pt>
              </c:numCache>
            </c:numRef>
          </c:val>
          <c:smooth val="0"/>
          <c:extLst>
            <c:ext xmlns:c16="http://schemas.microsoft.com/office/drawing/2014/chart" uri="{C3380CC4-5D6E-409C-BE32-E72D297353CC}">
              <c16:uniqueId val="{00000007-0697-4870-B3EB-958BC0EEB5F0}"/>
            </c:ext>
          </c:extLst>
        </c:ser>
        <c:ser>
          <c:idx val="7"/>
          <c:order val="8"/>
          <c:tx>
            <c:strRef>
              <c:f>'[Microbenchmarks - ICX  - IMB Collectives 20230419.xlsx]ICX IMB allreduce DR 8n 21'!$A$226</c:f>
              <c:strCache>
                <c:ptCount val="1"/>
                <c:pt idx="0">
                  <c:v>[8] Ring</c:v>
                </c:pt>
              </c:strCache>
            </c:strRef>
          </c:tx>
          <c:spPr>
            <a:ln w="19050" cap="rnd">
              <a:solidFill>
                <a:schemeClr val="accent2">
                  <a:lumMod val="60000"/>
                </a:schemeClr>
              </a:solidFill>
              <a:round/>
            </a:ln>
            <a:effectLst/>
          </c:spPr>
          <c:marker>
            <c:symbol val="none"/>
          </c:marker>
          <c:val>
            <c:numRef>
              <c:f>'[Microbenchmarks - ICX  - IMB Collectives 20230419.xlsx]ICX IMB allreduce DR 8n 21'!$AK$229:$AK$250</c:f>
              <c:numCache>
                <c:formatCode>0.00%</c:formatCode>
                <c:ptCount val="22"/>
                <c:pt idx="0">
                  <c:v>0</c:v>
                </c:pt>
                <c:pt idx="1">
                  <c:v>-0.26515151515151492</c:v>
                </c:pt>
                <c:pt idx="2">
                  <c:v>-0.24231950844854067</c:v>
                </c:pt>
                <c:pt idx="3">
                  <c:v>-0.82974524578399711</c:v>
                </c:pt>
                <c:pt idx="4">
                  <c:v>-0.56566757493188013</c:v>
                </c:pt>
                <c:pt idx="5">
                  <c:v>-0.19250292854353768</c:v>
                </c:pt>
                <c:pt idx="6">
                  <c:v>-0.1790310370931113</c:v>
                </c:pt>
                <c:pt idx="7">
                  <c:v>-0.16397387418356824</c:v>
                </c:pt>
                <c:pt idx="8">
                  <c:v>-4.5897079276773445E-2</c:v>
                </c:pt>
                <c:pt idx="9">
                  <c:v>-9.5309287983554425E-2</c:v>
                </c:pt>
                <c:pt idx="10">
                  <c:v>-0.11369855466382606</c:v>
                </c:pt>
                <c:pt idx="11">
                  <c:v>-0.14743964379748509</c:v>
                </c:pt>
                <c:pt idx="12">
                  <c:v>-0.27900870184723414</c:v>
                </c:pt>
                <c:pt idx="13">
                  <c:v>-0.25839576596300251</c:v>
                </c:pt>
                <c:pt idx="14">
                  <c:v>-0.20822488287350327</c:v>
                </c:pt>
                <c:pt idx="15">
                  <c:v>-0.21729609524456928</c:v>
                </c:pt>
                <c:pt idx="16">
                  <c:v>-0.19155656108597274</c:v>
                </c:pt>
                <c:pt idx="17">
                  <c:v>-4.5243587420255582E-2</c:v>
                </c:pt>
                <c:pt idx="18">
                  <c:v>-3.946156735038242E-2</c:v>
                </c:pt>
                <c:pt idx="19">
                  <c:v>8.8110451069608686E-2</c:v>
                </c:pt>
                <c:pt idx="20">
                  <c:v>-1.817752648867077E-3</c:v>
                </c:pt>
                <c:pt idx="21">
                  <c:v>-0.23618572359805146</c:v>
                </c:pt>
              </c:numCache>
            </c:numRef>
          </c:val>
          <c:smooth val="0"/>
          <c:extLst>
            <c:ext xmlns:c16="http://schemas.microsoft.com/office/drawing/2014/chart" uri="{C3380CC4-5D6E-409C-BE32-E72D297353CC}">
              <c16:uniqueId val="{00000008-0697-4870-B3EB-958BC0EEB5F0}"/>
            </c:ext>
          </c:extLst>
        </c:ser>
        <c:ser>
          <c:idx val="9"/>
          <c:order val="9"/>
          <c:tx>
            <c:strRef>
              <c:f>'[Microbenchmarks - ICX  - IMB Collectives 20230419.xlsx]ICX IMB allreduce DR 8n 21'!$A$254</c:f>
              <c:strCache>
                <c:ptCount val="1"/>
                <c:pt idx="0">
                  <c:v>[9] Knomial</c:v>
                </c:pt>
              </c:strCache>
            </c:strRef>
          </c:tx>
          <c:spPr>
            <a:ln w="19050" cap="rnd">
              <a:solidFill>
                <a:schemeClr val="accent4">
                  <a:lumMod val="60000"/>
                </a:schemeClr>
              </a:solidFill>
              <a:round/>
            </a:ln>
            <a:effectLst/>
          </c:spPr>
          <c:marker>
            <c:symbol val="none"/>
          </c:marker>
          <c:val>
            <c:numRef>
              <c:f>'[Microbenchmarks - ICX  - IMB Collectives 20230419.xlsx]ICX IMB allreduce DR 8n 21'!$AK$257:$AK$278</c:f>
              <c:numCache>
                <c:formatCode>0.00%</c:formatCode>
                <c:ptCount val="22"/>
                <c:pt idx="0">
                  <c:v>0</c:v>
                </c:pt>
                <c:pt idx="1">
                  <c:v>-0.24805598755832037</c:v>
                </c:pt>
                <c:pt idx="2">
                  <c:v>-0.19545071609098574</c:v>
                </c:pt>
                <c:pt idx="3">
                  <c:v>-0.80787177926557108</c:v>
                </c:pt>
                <c:pt idx="4">
                  <c:v>-0.47522000926354802</c:v>
                </c:pt>
                <c:pt idx="5">
                  <c:v>-0.18181818181818188</c:v>
                </c:pt>
                <c:pt idx="6">
                  <c:v>-0.17312758750470458</c:v>
                </c:pt>
                <c:pt idx="7">
                  <c:v>-0.19442601194426012</c:v>
                </c:pt>
                <c:pt idx="8">
                  <c:v>-9.46729229919957E-2</c:v>
                </c:pt>
                <c:pt idx="9">
                  <c:v>-5.7272190513678378E-2</c:v>
                </c:pt>
                <c:pt idx="10">
                  <c:v>-8.2236842105263275E-3</c:v>
                </c:pt>
                <c:pt idx="11">
                  <c:v>0.11194029850746268</c:v>
                </c:pt>
                <c:pt idx="12">
                  <c:v>-0.35856653025107843</c:v>
                </c:pt>
                <c:pt idx="13">
                  <c:v>-0.13523540927946553</c:v>
                </c:pt>
                <c:pt idx="14">
                  <c:v>4.5520753756048027E-2</c:v>
                </c:pt>
                <c:pt idx="15">
                  <c:v>-1.4733040587680102E-2</c:v>
                </c:pt>
                <c:pt idx="16">
                  <c:v>4.6539541083904457E-2</c:v>
                </c:pt>
                <c:pt idx="17">
                  <c:v>7.3967973088298056E-2</c:v>
                </c:pt>
                <c:pt idx="18">
                  <c:v>6.3464271775755865E-2</c:v>
                </c:pt>
                <c:pt idx="19">
                  <c:v>7.1369782646711899E-2</c:v>
                </c:pt>
                <c:pt idx="20">
                  <c:v>8.2922329885763979E-3</c:v>
                </c:pt>
                <c:pt idx="21">
                  <c:v>3.1950377958673837E-3</c:v>
                </c:pt>
              </c:numCache>
            </c:numRef>
          </c:val>
          <c:smooth val="0"/>
          <c:extLst>
            <c:ext xmlns:c16="http://schemas.microsoft.com/office/drawing/2014/chart" uri="{C3380CC4-5D6E-409C-BE32-E72D297353CC}">
              <c16:uniqueId val="{00000009-0697-4870-B3EB-958BC0EEB5F0}"/>
            </c:ext>
          </c:extLst>
        </c:ser>
        <c:ser>
          <c:idx val="10"/>
          <c:order val="10"/>
          <c:tx>
            <c:strRef>
              <c:f>'[Microbenchmarks - ICX  - IMB Collectives 20230419.xlsx]ICX IMB allreduce DR 8n 21'!$A$282</c:f>
              <c:strCache>
                <c:ptCount val="1"/>
                <c:pt idx="0">
                  <c:v>[10] Topology aware SHM-based Flat</c:v>
                </c:pt>
              </c:strCache>
            </c:strRef>
          </c:tx>
          <c:spPr>
            <a:ln w="19050" cap="rnd">
              <a:solidFill>
                <a:schemeClr val="accent5">
                  <a:lumMod val="60000"/>
                </a:schemeClr>
              </a:solidFill>
              <a:prstDash val="dash"/>
              <a:round/>
            </a:ln>
            <a:effectLst/>
          </c:spPr>
          <c:marker>
            <c:symbol val="none"/>
          </c:marker>
          <c:val>
            <c:numRef>
              <c:f>'[Microbenchmarks - ICX  - IMB Collectives 20230419.xlsx]ICX IMB allreduce DR 8n 21'!$AK$285:$AK$306</c:f>
              <c:numCache>
                <c:formatCode>0.00%</c:formatCode>
                <c:ptCount val="22"/>
                <c:pt idx="0">
                  <c:v>0</c:v>
                </c:pt>
                <c:pt idx="1">
                  <c:v>-0.2981171548117153</c:v>
                </c:pt>
                <c:pt idx="2">
                  <c:v>-0.28819810326659656</c:v>
                </c:pt>
                <c:pt idx="3">
                  <c:v>-0.37511649580615103</c:v>
                </c:pt>
                <c:pt idx="4">
                  <c:v>-0.34896493451626531</c:v>
                </c:pt>
                <c:pt idx="5">
                  <c:v>-0.43000804505229284</c:v>
                </c:pt>
                <c:pt idx="6">
                  <c:v>-0.33106382978723392</c:v>
                </c:pt>
                <c:pt idx="7">
                  <c:v>-0.29894291754756874</c:v>
                </c:pt>
                <c:pt idx="8">
                  <c:v>-0.19563426688632612</c:v>
                </c:pt>
                <c:pt idx="9">
                  <c:v>-0.16042978881067071</c:v>
                </c:pt>
                <c:pt idx="10">
                  <c:v>-0.12209143169997272</c:v>
                </c:pt>
                <c:pt idx="11">
                  <c:v>-0.1182667461737229</c:v>
                </c:pt>
                <c:pt idx="12">
                  <c:v>-0.17843478260869561</c:v>
                </c:pt>
                <c:pt idx="13">
                  <c:v>-0.10858416945373472</c:v>
                </c:pt>
                <c:pt idx="14">
                  <c:v>6.3205188151822522E-2</c:v>
                </c:pt>
                <c:pt idx="15">
                  <c:v>6.7088640032799685E-3</c:v>
                </c:pt>
                <c:pt idx="16">
                  <c:v>4.6246290919427002E-2</c:v>
                </c:pt>
                <c:pt idx="17">
                  <c:v>7.4557909621147722E-2</c:v>
                </c:pt>
                <c:pt idx="18">
                  <c:v>6.4976383611630828E-2</c:v>
                </c:pt>
                <c:pt idx="19">
                  <c:v>7.7277956647544999E-2</c:v>
                </c:pt>
                <c:pt idx="20">
                  <c:v>4.408843422711417E-3</c:v>
                </c:pt>
                <c:pt idx="21">
                  <c:v>1.4736315180587933E-3</c:v>
                </c:pt>
              </c:numCache>
            </c:numRef>
          </c:val>
          <c:smooth val="0"/>
          <c:extLst>
            <c:ext xmlns:c16="http://schemas.microsoft.com/office/drawing/2014/chart" uri="{C3380CC4-5D6E-409C-BE32-E72D297353CC}">
              <c16:uniqueId val="{0000000A-0697-4870-B3EB-958BC0EEB5F0}"/>
            </c:ext>
          </c:extLst>
        </c:ser>
        <c:ser>
          <c:idx val="11"/>
          <c:order val="11"/>
          <c:tx>
            <c:strRef>
              <c:f>'[Microbenchmarks - ICX  - IMB Collectives 20230419.xlsx]ICX IMB allreduce DR 8n 21'!$A$310</c:f>
              <c:strCache>
                <c:ptCount val="1"/>
                <c:pt idx="0">
                  <c:v>[11] Topology aware SHM-based Knomial</c:v>
                </c:pt>
              </c:strCache>
            </c:strRef>
          </c:tx>
          <c:spPr>
            <a:ln w="19050" cap="rnd">
              <a:solidFill>
                <a:schemeClr val="accent6">
                  <a:lumMod val="60000"/>
                </a:schemeClr>
              </a:solidFill>
              <a:prstDash val="dash"/>
              <a:round/>
            </a:ln>
            <a:effectLst/>
          </c:spPr>
          <c:marker>
            <c:symbol val="none"/>
          </c:marker>
          <c:val>
            <c:numRef>
              <c:f>'[Microbenchmarks - ICX  - IMB Collectives 20230419.xlsx]ICX IMB allreduce DR 8n 21'!$AK$313:$AK$334</c:f>
              <c:numCache>
                <c:formatCode>0.00%</c:formatCode>
                <c:ptCount val="22"/>
                <c:pt idx="0">
                  <c:v>0</c:v>
                </c:pt>
                <c:pt idx="1">
                  <c:v>-0.2866770347330222</c:v>
                </c:pt>
                <c:pt idx="2">
                  <c:v>-0.25697102241662106</c:v>
                </c:pt>
                <c:pt idx="3">
                  <c:v>-0.34838076545632979</c:v>
                </c:pt>
                <c:pt idx="4">
                  <c:v>-0.30328270455659001</c:v>
                </c:pt>
                <c:pt idx="5">
                  <c:v>-0.34377967711301038</c:v>
                </c:pt>
                <c:pt idx="6">
                  <c:v>-0.34409937888198749</c:v>
                </c:pt>
                <c:pt idx="7">
                  <c:v>-0.32282415630550632</c:v>
                </c:pt>
                <c:pt idx="8">
                  <c:v>-0.2323616392057456</c:v>
                </c:pt>
                <c:pt idx="9">
                  <c:v>-0.1373355263157896</c:v>
                </c:pt>
                <c:pt idx="10">
                  <c:v>-0.15614200439836645</c:v>
                </c:pt>
                <c:pt idx="11">
                  <c:v>-0.12424753190464732</c:v>
                </c:pt>
                <c:pt idx="12">
                  <c:v>-0.25400808587759627</c:v>
                </c:pt>
                <c:pt idx="13">
                  <c:v>-0.15511961722488055</c:v>
                </c:pt>
                <c:pt idx="14">
                  <c:v>6.7520548635973787E-2</c:v>
                </c:pt>
                <c:pt idx="15">
                  <c:v>6.1993616498896564E-3</c:v>
                </c:pt>
                <c:pt idx="16">
                  <c:v>4.8864766015809691E-2</c:v>
                </c:pt>
                <c:pt idx="17">
                  <c:v>6.9553591382616187E-2</c:v>
                </c:pt>
                <c:pt idx="18">
                  <c:v>7.0543310100891876E-2</c:v>
                </c:pt>
                <c:pt idx="19">
                  <c:v>7.6693121205634984E-2</c:v>
                </c:pt>
                <c:pt idx="20">
                  <c:v>1.0023855167005102E-3</c:v>
                </c:pt>
                <c:pt idx="21">
                  <c:v>6.8470144633216989E-3</c:v>
                </c:pt>
              </c:numCache>
            </c:numRef>
          </c:val>
          <c:smooth val="0"/>
          <c:extLst>
            <c:ext xmlns:c16="http://schemas.microsoft.com/office/drawing/2014/chart" uri="{C3380CC4-5D6E-409C-BE32-E72D297353CC}">
              <c16:uniqueId val="{0000000B-0697-4870-B3EB-958BC0EEB5F0}"/>
            </c:ext>
          </c:extLst>
        </c:ser>
        <c:ser>
          <c:idx val="12"/>
          <c:order val="12"/>
          <c:tx>
            <c:strRef>
              <c:f>'[Microbenchmarks - ICX  - IMB Collectives 20230419.xlsx]ICX IMB allreduce DR 8n 21'!$A$338</c:f>
              <c:strCache>
                <c:ptCount val="1"/>
                <c:pt idx="0">
                  <c:v>[12] Topology aware SHM-based Knary</c:v>
                </c:pt>
              </c:strCache>
            </c:strRef>
          </c:tx>
          <c:spPr>
            <a:ln w="19050" cap="rnd">
              <a:solidFill>
                <a:schemeClr val="accent1">
                  <a:lumMod val="80000"/>
                  <a:lumOff val="20000"/>
                </a:schemeClr>
              </a:solidFill>
              <a:prstDash val="dash"/>
              <a:round/>
            </a:ln>
            <a:effectLst/>
          </c:spPr>
          <c:marker>
            <c:symbol val="none"/>
          </c:marker>
          <c:val>
            <c:numRef>
              <c:f>'[Microbenchmarks - ICX  - IMB Collectives 20230419.xlsx]ICX IMB allreduce DR 8n 21'!$AK$341:$AK$362</c:f>
              <c:numCache>
                <c:formatCode>0.00%</c:formatCode>
                <c:ptCount val="22"/>
                <c:pt idx="0">
                  <c:v>0</c:v>
                </c:pt>
                <c:pt idx="1">
                  <c:v>-0.22234332425068115</c:v>
                </c:pt>
                <c:pt idx="2">
                  <c:v>-0.27149557060969243</c:v>
                </c:pt>
                <c:pt idx="3">
                  <c:v>-0.38283681636282796</c:v>
                </c:pt>
                <c:pt idx="4">
                  <c:v>-0.35575221238938071</c:v>
                </c:pt>
                <c:pt idx="5">
                  <c:v>-0.3518267929634642</c:v>
                </c:pt>
                <c:pt idx="6">
                  <c:v>-0.20077552778974594</c:v>
                </c:pt>
                <c:pt idx="7">
                  <c:v>-0.36374795417348604</c:v>
                </c:pt>
                <c:pt idx="8">
                  <c:v>-0.23505154639175263</c:v>
                </c:pt>
                <c:pt idx="9">
                  <c:v>-0.22226593233674286</c:v>
                </c:pt>
                <c:pt idx="10">
                  <c:v>-0.13734290843806096</c:v>
                </c:pt>
                <c:pt idx="11">
                  <c:v>-0.14374583425905374</c:v>
                </c:pt>
                <c:pt idx="12">
                  <c:v>-0.22381847475832439</c:v>
                </c:pt>
                <c:pt idx="13">
                  <c:v>-0.14203935599284467</c:v>
                </c:pt>
                <c:pt idx="14">
                  <c:v>7.121896735543487E-2</c:v>
                </c:pt>
                <c:pt idx="15">
                  <c:v>1.1140605302804918E-2</c:v>
                </c:pt>
                <c:pt idx="16">
                  <c:v>4.2671648563944897E-2</c:v>
                </c:pt>
                <c:pt idx="17">
                  <c:v>7.064312331264877E-2</c:v>
                </c:pt>
                <c:pt idx="18">
                  <c:v>3.2581088986435303E-2</c:v>
                </c:pt>
                <c:pt idx="19">
                  <c:v>6.6603823457649369E-2</c:v>
                </c:pt>
                <c:pt idx="20">
                  <c:v>4.6250597932031567E-3</c:v>
                </c:pt>
                <c:pt idx="21">
                  <c:v>5.6617419246232092E-3</c:v>
                </c:pt>
              </c:numCache>
            </c:numRef>
          </c:val>
          <c:smooth val="0"/>
          <c:extLst>
            <c:ext xmlns:c16="http://schemas.microsoft.com/office/drawing/2014/chart" uri="{C3380CC4-5D6E-409C-BE32-E72D297353CC}">
              <c16:uniqueId val="{0000000C-0697-4870-B3EB-958BC0EEB5F0}"/>
            </c:ext>
          </c:extLst>
        </c:ser>
        <c:dLbls>
          <c:showLegendKey val="0"/>
          <c:showVal val="0"/>
          <c:showCatName val="0"/>
          <c:showSerName val="0"/>
          <c:showPercent val="0"/>
          <c:showBubbleSize val="0"/>
        </c:dLbls>
        <c:smooth val="0"/>
        <c:axId val="1209276319"/>
        <c:axId val="1209276799"/>
      </c:lineChart>
      <c:catAx>
        <c:axId val="120927631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1"/>
                  <a:t>Message Size (bytes)</a:t>
                </a:r>
              </a:p>
            </c:rich>
          </c:tx>
          <c:layout>
            <c:manualLayout>
              <c:xMode val="edge"/>
              <c:yMode val="edge"/>
              <c:x val="0.46079783736171426"/>
              <c:y val="0.7406268360086170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09276799"/>
        <c:crossesAt val="-1"/>
        <c:auto val="1"/>
        <c:lblAlgn val="ctr"/>
        <c:lblOffset val="100"/>
        <c:noMultiLvlLbl val="0"/>
      </c:catAx>
      <c:valAx>
        <c:axId val="1209276799"/>
        <c:scaling>
          <c:orientation val="minMax"/>
          <c:max val="1"/>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1"/>
                  <a:t>Latency Performance Relative to PSM2 (%)</a:t>
                </a:r>
              </a:p>
            </c:rich>
          </c:tx>
          <c:layout>
            <c:manualLayout>
              <c:xMode val="edge"/>
              <c:yMode val="edge"/>
              <c:x val="9.4370729394085886E-3"/>
              <c:y val="0.1399687742534471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09276319"/>
        <c:crosses val="autoZero"/>
        <c:crossBetween val="between"/>
      </c:valAx>
      <c:spPr>
        <a:noFill/>
        <a:ln>
          <a:noFill/>
        </a:ln>
        <a:effectLst/>
      </c:spPr>
    </c:plotArea>
    <c:legend>
      <c:legendPos val="b"/>
      <c:layout>
        <c:manualLayout>
          <c:xMode val="edge"/>
          <c:yMode val="edge"/>
          <c:x val="3.7483858564281512E-2"/>
          <c:y val="0.79429903457680229"/>
          <c:w val="0.93974823174452249"/>
          <c:h val="0.1918833005722906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3712305007235"/>
          <c:y val="4.2901213715751084E-2"/>
          <c:w val="0.81802030898670552"/>
          <c:h val="0.73253495561416948"/>
        </c:manualLayout>
      </c:layout>
      <c:scatterChart>
        <c:scatterStyle val="lineMarker"/>
        <c:varyColors val="0"/>
        <c:ser>
          <c:idx val="0"/>
          <c:order val="0"/>
          <c:tx>
            <c:strRef>
              <c:f>Sheet1!$B$1</c:f>
              <c:strCache>
                <c:ptCount val="1"/>
                <c:pt idx="0">
                  <c:v>psm2</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Sheet1!$A$2:$A$6</c:f>
              <c:numCache>
                <c:formatCode>General</c:formatCode>
                <c:ptCount val="5"/>
                <c:pt idx="0">
                  <c:v>1</c:v>
                </c:pt>
                <c:pt idx="1">
                  <c:v>2</c:v>
                </c:pt>
                <c:pt idx="2">
                  <c:v>4</c:v>
                </c:pt>
                <c:pt idx="3">
                  <c:v>8</c:v>
                </c:pt>
                <c:pt idx="4">
                  <c:v>16</c:v>
                </c:pt>
              </c:numCache>
            </c:numRef>
          </c:xVal>
          <c:yVal>
            <c:numRef>
              <c:f>Sheet1!$B$2:$B$6</c:f>
              <c:numCache>
                <c:formatCode>General</c:formatCode>
                <c:ptCount val="5"/>
                <c:pt idx="0">
                  <c:v>1</c:v>
                </c:pt>
                <c:pt idx="1">
                  <c:v>1.9059953434225843</c:v>
                </c:pt>
                <c:pt idx="2">
                  <c:v>3.3672875436554133</c:v>
                </c:pt>
                <c:pt idx="3">
                  <c:v>5.5937136204889404</c:v>
                </c:pt>
                <c:pt idx="4">
                  <c:v>6.9703143189755528</c:v>
                </c:pt>
              </c:numCache>
            </c:numRef>
          </c:yVal>
          <c:smooth val="0"/>
          <c:extLst>
            <c:ext xmlns:c16="http://schemas.microsoft.com/office/drawing/2014/chart" uri="{C3380CC4-5D6E-409C-BE32-E72D297353CC}">
              <c16:uniqueId val="{00000000-38A2-4EA7-86AB-E7A05E7A5BE2}"/>
            </c:ext>
          </c:extLst>
        </c:ser>
        <c:ser>
          <c:idx val="1"/>
          <c:order val="1"/>
          <c:tx>
            <c:strRef>
              <c:f>Sheet1!$C$1</c:f>
              <c:strCache>
                <c:ptCount val="1"/>
                <c:pt idx="0">
                  <c:v>opx</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Sheet1!$A$2:$A$6</c:f>
              <c:numCache>
                <c:formatCode>General</c:formatCode>
                <c:ptCount val="5"/>
                <c:pt idx="0">
                  <c:v>1</c:v>
                </c:pt>
                <c:pt idx="1">
                  <c:v>2</c:v>
                </c:pt>
                <c:pt idx="2">
                  <c:v>4</c:v>
                </c:pt>
                <c:pt idx="3">
                  <c:v>8</c:v>
                </c:pt>
                <c:pt idx="4">
                  <c:v>16</c:v>
                </c:pt>
              </c:numCache>
            </c:numRef>
          </c:xVal>
          <c:yVal>
            <c:numRef>
              <c:f>Sheet1!$C$2:$C$6</c:f>
              <c:numCache>
                <c:formatCode>General</c:formatCode>
                <c:ptCount val="5"/>
                <c:pt idx="0">
                  <c:v>0.99243306169965084</c:v>
                </c:pt>
                <c:pt idx="1">
                  <c:v>1.8888242142025613</c:v>
                </c:pt>
                <c:pt idx="2">
                  <c:v>3.3294528521536675</c:v>
                </c:pt>
                <c:pt idx="3">
                  <c:v>5.826542491268917</c:v>
                </c:pt>
                <c:pt idx="4">
                  <c:v>8.9027939464493588</c:v>
                </c:pt>
              </c:numCache>
            </c:numRef>
          </c:yVal>
          <c:smooth val="0"/>
          <c:extLst>
            <c:ext xmlns:c16="http://schemas.microsoft.com/office/drawing/2014/chart" uri="{C3380CC4-5D6E-409C-BE32-E72D297353CC}">
              <c16:uniqueId val="{00000001-38A2-4EA7-86AB-E7A05E7A5BE2}"/>
            </c:ext>
          </c:extLst>
        </c:ser>
        <c:dLbls>
          <c:showLegendKey val="0"/>
          <c:showVal val="0"/>
          <c:showCatName val="0"/>
          <c:showSerName val="0"/>
          <c:showPercent val="0"/>
          <c:showBubbleSize val="0"/>
        </c:dLbls>
        <c:axId val="2013022416"/>
        <c:axId val="2013025776"/>
      </c:scatterChart>
      <c:valAx>
        <c:axId val="20130224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Nodes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3025776"/>
        <c:crosses val="autoZero"/>
        <c:crossBetween val="midCat"/>
      </c:valAx>
      <c:valAx>
        <c:axId val="2013025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Performance Relative to 1 node</a:t>
                </a:r>
              </a:p>
            </c:rich>
          </c:tx>
          <c:layout>
            <c:manualLayout>
              <c:xMode val="edge"/>
              <c:yMode val="edge"/>
              <c:x val="6.4837267149511088E-2"/>
              <c:y val="0.11686589981432721"/>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3022416"/>
        <c:crosses val="autoZero"/>
        <c:crossBetween val="midCat"/>
      </c:valAx>
      <c:spPr>
        <a:noFill/>
        <a:ln>
          <a:noFill/>
        </a:ln>
        <a:effectLst/>
      </c:spPr>
    </c:plotArea>
    <c:legend>
      <c:legendPos val="b"/>
      <c:layout>
        <c:manualLayout>
          <c:xMode val="edge"/>
          <c:yMode val="edge"/>
          <c:x val="0.40731664181570537"/>
          <c:y val="0.92267600707148067"/>
          <c:w val="0.21736167060880637"/>
          <c:h val="6.08795174351443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80610605407482E-2"/>
          <c:y val="3.7472654456027377E-2"/>
          <c:w val="0.86817601394790678"/>
          <c:h val="0.71762485123530251"/>
        </c:manualLayout>
      </c:layout>
      <c:scatterChart>
        <c:scatterStyle val="lineMarker"/>
        <c:varyColors val="0"/>
        <c:ser>
          <c:idx val="0"/>
          <c:order val="0"/>
          <c:tx>
            <c:strRef>
              <c:f>Sheet1!$B$1</c:f>
              <c:strCache>
                <c:ptCount val="1"/>
                <c:pt idx="0">
                  <c:v>default</c:v>
                </c:pt>
              </c:strCache>
            </c:strRef>
          </c:tx>
          <c:spPr>
            <a:ln w="28575" cap="rnd">
              <a:solidFill>
                <a:srgbClr val="C00000"/>
              </a:solidFill>
              <a:round/>
            </a:ln>
            <a:effectLst/>
          </c:spPr>
          <c:marker>
            <c:symbol val="circle"/>
            <c:size val="5"/>
            <c:spPr>
              <a:solidFill>
                <a:srgbClr val="C00000"/>
              </a:solidFill>
              <a:ln w="28575">
                <a:solidFill>
                  <a:srgbClr val="C00000"/>
                </a:solidFill>
              </a:ln>
              <a:effectLst/>
            </c:spPr>
          </c:marker>
          <c:xVal>
            <c:numRef>
              <c:f>Sheet1!$A$2:$A$6</c:f>
              <c:numCache>
                <c:formatCode>General</c:formatCode>
                <c:ptCount val="5"/>
                <c:pt idx="0">
                  <c:v>1</c:v>
                </c:pt>
                <c:pt idx="1">
                  <c:v>2</c:v>
                </c:pt>
                <c:pt idx="2">
                  <c:v>4</c:v>
                </c:pt>
                <c:pt idx="3">
                  <c:v>8</c:v>
                </c:pt>
                <c:pt idx="4">
                  <c:v>16</c:v>
                </c:pt>
              </c:numCache>
            </c:numRef>
          </c:xVal>
          <c:yVal>
            <c:numRef>
              <c:f>Sheet1!$B$2:$B$6</c:f>
              <c:numCache>
                <c:formatCode>General</c:formatCode>
                <c:ptCount val="5"/>
                <c:pt idx="0">
                  <c:v>1</c:v>
                </c:pt>
                <c:pt idx="1">
                  <c:v>1.9679144385026737</c:v>
                </c:pt>
                <c:pt idx="2">
                  <c:v>3.3957219251336901</c:v>
                </c:pt>
                <c:pt idx="3">
                  <c:v>6.7834224598930479</c:v>
                </c:pt>
                <c:pt idx="4">
                  <c:v>11.245989304812836</c:v>
                </c:pt>
              </c:numCache>
            </c:numRef>
          </c:yVal>
          <c:smooth val="0"/>
          <c:extLst>
            <c:ext xmlns:c16="http://schemas.microsoft.com/office/drawing/2014/chart" uri="{C3380CC4-5D6E-409C-BE32-E72D297353CC}">
              <c16:uniqueId val="{00000000-8C46-469F-8543-D72D601FDC60}"/>
            </c:ext>
          </c:extLst>
        </c:ser>
        <c:ser>
          <c:idx val="1"/>
          <c:order val="1"/>
          <c:tx>
            <c:strRef>
              <c:f>Sheet1!$C$1</c:f>
              <c:strCache>
                <c:ptCount val="1"/>
                <c:pt idx="0">
                  <c:v>FI_OPX_RELIABILITY_SERVICE_USEC_MAX=100</c:v>
                </c:pt>
              </c:strCache>
            </c:strRef>
          </c:tx>
          <c:spPr>
            <a:ln w="28575" cap="rnd">
              <a:solidFill>
                <a:schemeClr val="accent2"/>
              </a:solidFill>
              <a:prstDash val="sysDash"/>
              <a:round/>
            </a:ln>
            <a:effectLst/>
          </c:spPr>
          <c:marker>
            <c:symbol val="circle"/>
            <c:size val="5"/>
            <c:spPr>
              <a:solidFill>
                <a:schemeClr val="accent2"/>
              </a:solidFill>
              <a:ln w="28575">
                <a:solidFill>
                  <a:schemeClr val="accent2"/>
                </a:solidFill>
                <a:prstDash val="sysDash"/>
              </a:ln>
              <a:effectLst/>
            </c:spPr>
          </c:marker>
          <c:xVal>
            <c:numRef>
              <c:f>Sheet1!$A$2:$A$6</c:f>
              <c:numCache>
                <c:formatCode>General</c:formatCode>
                <c:ptCount val="5"/>
                <c:pt idx="0">
                  <c:v>1</c:v>
                </c:pt>
                <c:pt idx="1">
                  <c:v>2</c:v>
                </c:pt>
                <c:pt idx="2">
                  <c:v>4</c:v>
                </c:pt>
                <c:pt idx="3">
                  <c:v>8</c:v>
                </c:pt>
                <c:pt idx="4">
                  <c:v>16</c:v>
                </c:pt>
              </c:numCache>
            </c:numRef>
          </c:xVal>
          <c:yVal>
            <c:numRef>
              <c:f>Sheet1!$C$2:$C$6</c:f>
              <c:numCache>
                <c:formatCode>General</c:formatCode>
                <c:ptCount val="5"/>
                <c:pt idx="0">
                  <c:v>1.0053475935828877</c:v>
                </c:pt>
                <c:pt idx="1">
                  <c:v>2.0026737967914436</c:v>
                </c:pt>
                <c:pt idx="2">
                  <c:v>3.689839572192513</c:v>
                </c:pt>
                <c:pt idx="3">
                  <c:v>7.834224598930482</c:v>
                </c:pt>
                <c:pt idx="4">
                  <c:v>14.36898395721925</c:v>
                </c:pt>
              </c:numCache>
            </c:numRef>
          </c:yVal>
          <c:smooth val="0"/>
          <c:extLst>
            <c:ext xmlns:c16="http://schemas.microsoft.com/office/drawing/2014/chart" uri="{C3380CC4-5D6E-409C-BE32-E72D297353CC}">
              <c16:uniqueId val="{00000001-8C46-469F-8543-D72D601FDC60}"/>
            </c:ext>
          </c:extLst>
        </c:ser>
        <c:ser>
          <c:idx val="2"/>
          <c:order val="2"/>
          <c:tx>
            <c:strRef>
              <c:f>Sheet1!$D$1</c:f>
              <c:strCache>
                <c:ptCount val="1"/>
                <c:pt idx="0">
                  <c:v>ideal</c:v>
                </c:pt>
              </c:strCache>
            </c:strRef>
          </c:tx>
          <c:spPr>
            <a:ln w="19050" cap="rnd">
              <a:solidFill>
                <a:schemeClr val="bg2">
                  <a:lumMod val="50000"/>
                </a:schemeClr>
              </a:solidFill>
              <a:round/>
            </a:ln>
            <a:effectLst/>
          </c:spPr>
          <c:marker>
            <c:symbol val="circle"/>
            <c:size val="5"/>
            <c:spPr>
              <a:solidFill>
                <a:schemeClr val="tx1"/>
              </a:solidFill>
              <a:ln w="9525">
                <a:solidFill>
                  <a:schemeClr val="bg2">
                    <a:lumMod val="50000"/>
                  </a:schemeClr>
                </a:solidFill>
              </a:ln>
              <a:effectLst/>
            </c:spPr>
          </c:marker>
          <c:xVal>
            <c:numRef>
              <c:f>Sheet1!$A$2:$A$6</c:f>
              <c:numCache>
                <c:formatCode>General</c:formatCode>
                <c:ptCount val="5"/>
                <c:pt idx="0">
                  <c:v>1</c:v>
                </c:pt>
                <c:pt idx="1">
                  <c:v>2</c:v>
                </c:pt>
                <c:pt idx="2">
                  <c:v>4</c:v>
                </c:pt>
                <c:pt idx="3">
                  <c:v>8</c:v>
                </c:pt>
                <c:pt idx="4">
                  <c:v>16</c:v>
                </c:pt>
              </c:numCache>
            </c:numRef>
          </c:xVal>
          <c:yVal>
            <c:numRef>
              <c:f>Sheet1!$D$2:$D$6</c:f>
              <c:numCache>
                <c:formatCode>General</c:formatCode>
                <c:ptCount val="5"/>
                <c:pt idx="0">
                  <c:v>1</c:v>
                </c:pt>
                <c:pt idx="1">
                  <c:v>2</c:v>
                </c:pt>
                <c:pt idx="2">
                  <c:v>4</c:v>
                </c:pt>
                <c:pt idx="3">
                  <c:v>8</c:v>
                </c:pt>
                <c:pt idx="4">
                  <c:v>16</c:v>
                </c:pt>
              </c:numCache>
            </c:numRef>
          </c:yVal>
          <c:smooth val="0"/>
          <c:extLst>
            <c:ext xmlns:c16="http://schemas.microsoft.com/office/drawing/2014/chart" uri="{C3380CC4-5D6E-409C-BE32-E72D297353CC}">
              <c16:uniqueId val="{00000000-8A5C-46BA-AD29-74AA522AE838}"/>
            </c:ext>
          </c:extLst>
        </c:ser>
        <c:dLbls>
          <c:showLegendKey val="0"/>
          <c:showVal val="0"/>
          <c:showCatName val="0"/>
          <c:showSerName val="0"/>
          <c:showPercent val="0"/>
          <c:showBubbleSize val="0"/>
        </c:dLbls>
        <c:axId val="880486623"/>
        <c:axId val="880495743"/>
      </c:scatterChart>
      <c:valAx>
        <c:axId val="8804866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Nodes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0495743"/>
        <c:crosses val="autoZero"/>
        <c:crossBetween val="midCat"/>
      </c:valAx>
      <c:valAx>
        <c:axId val="8804957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Performance Relative</a:t>
                </a:r>
                <a:r>
                  <a:rPr lang="en-US" b="1" baseline="0"/>
                  <a:t> to 1 node</a:t>
                </a:r>
                <a:endParaRPr lang="en-US" b="1"/>
              </a:p>
            </c:rich>
          </c:tx>
          <c:layout>
            <c:manualLayout>
              <c:xMode val="edge"/>
              <c:yMode val="edge"/>
              <c:x val="1.533837164449905E-2"/>
              <c:y val="0.1141174020552421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048662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0.10241</cdr:x>
      <cdr:y>0.40808</cdr:y>
    </cdr:from>
    <cdr:to>
      <cdr:x>0.9846</cdr:x>
      <cdr:y>0.40808</cdr:y>
    </cdr:to>
    <cdr:cxnSp macro="">
      <cdr:nvCxnSpPr>
        <cdr:cNvPr id="3" name="Straight Connector 2">
          <a:extLst xmlns:a="http://schemas.openxmlformats.org/drawingml/2006/main">
            <a:ext uri="{FF2B5EF4-FFF2-40B4-BE49-F238E27FC236}">
              <a16:creationId xmlns:a16="http://schemas.microsoft.com/office/drawing/2014/main" id="{C8B7FFCF-B324-B557-BAAD-B554CB7BE2A3}"/>
            </a:ext>
          </a:extLst>
        </cdr:cNvPr>
        <cdr:cNvCxnSpPr/>
      </cdr:nvCxnSpPr>
      <cdr:spPr>
        <a:xfrm xmlns:a="http://schemas.openxmlformats.org/drawingml/2006/main">
          <a:off x="831435" y="2250418"/>
          <a:ext cx="7162255" cy="0"/>
        </a:xfrm>
        <a:prstGeom xmlns:a="http://schemas.openxmlformats.org/drawingml/2006/main" prst="line">
          <a:avLst/>
        </a:prstGeom>
        <a:ln xmlns:a="http://schemas.openxmlformats.org/drawingml/2006/main" w="19050">
          <a:solidFill>
            <a:srgbClr val="FF000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5DC3D-093A-4D3E-95FA-B6C748D2F8D1}"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2F6F9-7ECF-4F20-B811-3A648443D940}" type="slidenum">
              <a:rPr lang="en-US" smtClean="0"/>
              <a:t>‹#›</a:t>
            </a:fld>
            <a:endParaRPr lang="en-US"/>
          </a:p>
        </p:txBody>
      </p:sp>
    </p:spTree>
    <p:extLst>
      <p:ext uri="{BB962C8B-B14F-4D97-AF65-F5344CB8AC3E}">
        <p14:creationId xmlns:p14="http://schemas.microsoft.com/office/powerpoint/2010/main" val="336868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52E2A9-B160-4E92-8556-8D72EB67CD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15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larger messages sizes the test becomes more of a bandwidth test and therefore no longer serves as a valid latency comparison between fabrics with differing link speeds….</a:t>
            </a:r>
            <a:endParaRPr lang="en-US"/>
          </a:p>
        </p:txBody>
      </p:sp>
      <p:sp>
        <p:nvSpPr>
          <p:cNvPr id="4" name="Slide Number Placeholder 3"/>
          <p:cNvSpPr>
            <a:spLocks noGrp="1"/>
          </p:cNvSpPr>
          <p:nvPr>
            <p:ph type="sldNum" sz="quarter" idx="5"/>
          </p:nvPr>
        </p:nvSpPr>
        <p:spPr/>
        <p:txBody>
          <a:bodyPr/>
          <a:lstStyle/>
          <a:p>
            <a:fld id="{A052F6F9-7ECF-4F20-B811-3A648443D940}" type="slidenum">
              <a:rPr lang="en-US" smtClean="0"/>
              <a:t>8</a:t>
            </a:fld>
            <a:endParaRPr lang="en-US"/>
          </a:p>
        </p:txBody>
      </p:sp>
    </p:spTree>
    <p:extLst>
      <p:ext uri="{BB962C8B-B14F-4D97-AF65-F5344CB8AC3E}">
        <p14:creationId xmlns:p14="http://schemas.microsoft.com/office/powerpoint/2010/main" val="228435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2F6F9-7ECF-4F20-B811-3A648443D940}" type="slidenum">
              <a:rPr lang="en-US" smtClean="0"/>
              <a:t>9</a:t>
            </a:fld>
            <a:endParaRPr lang="en-US"/>
          </a:p>
        </p:txBody>
      </p:sp>
    </p:spTree>
    <p:extLst>
      <p:ext uri="{BB962C8B-B14F-4D97-AF65-F5344CB8AC3E}">
        <p14:creationId xmlns:p14="http://schemas.microsoft.com/office/powerpoint/2010/main" val="315282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2F6F9-7ECF-4F20-B811-3A648443D940}" type="slidenum">
              <a:rPr lang="en-US" smtClean="0"/>
              <a:t>11</a:t>
            </a:fld>
            <a:endParaRPr lang="en-US"/>
          </a:p>
        </p:txBody>
      </p:sp>
    </p:spTree>
    <p:extLst>
      <p:ext uri="{BB962C8B-B14F-4D97-AF65-F5344CB8AC3E}">
        <p14:creationId xmlns:p14="http://schemas.microsoft.com/office/powerpoint/2010/main" val="379051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urier New" panose="02070309020205020404" pitchFamily="49" charset="0"/>
                <a:cs typeface="Courier New" panose="02070309020205020404" pitchFamily="49" charset="0"/>
              </a:rPr>
              <a:t>openradioss-taurus2ms-16nodes-32ppn-icx_opa_1rail_ompi_psm2_omp2_32ppn-run14126-job73585-20230516-074403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urier New" panose="02070309020205020404" pitchFamily="49" charset="0"/>
                <a:cs typeface="Courier New" panose="02070309020205020404" pitchFamily="49" charset="0"/>
              </a:rPr>
              <a:t>openradioss-taurus2ms-16nodes-32ppn-icx_opa_1rail_ompi_opx_omp2_32ppn-run14125-job73584-20230516-073811</a:t>
            </a:r>
          </a:p>
          <a:p>
            <a:endParaRPr lang="en-US" dirty="0"/>
          </a:p>
          <a:p>
            <a:r>
              <a:rPr lang="en-GB" sz="1200" dirty="0">
                <a:latin typeface="Roboto" panose="02000000000000000000" pitchFamily="2" charset="0"/>
                <a:ea typeface="Roboto" panose="02000000000000000000" pitchFamily="2" charset="0"/>
                <a:cs typeface="Roboto" panose="02000000000000000000" pitchFamily="2" charset="0"/>
              </a:rPr>
              <a:t>Hypothesis: </a:t>
            </a:r>
            <a:r>
              <a:rPr lang="en-GB" sz="1200" dirty="0">
                <a:highlight>
                  <a:srgbClr val="FFFF00"/>
                </a:highlight>
                <a:latin typeface="Roboto" panose="02000000000000000000" pitchFamily="2" charset="0"/>
                <a:ea typeface="Roboto" panose="02000000000000000000" pitchFamily="2" charset="0"/>
                <a:cs typeface="Roboto" panose="02000000000000000000" pitchFamily="2" charset="0"/>
              </a:rPr>
              <a:t>MPI rank imbalance with PSM2 causing periods of stall and becomes a performance bottleneck</a:t>
            </a:r>
          </a:p>
          <a:p>
            <a:r>
              <a:rPr lang="en-GB" sz="1200" dirty="0">
                <a:highlight>
                  <a:srgbClr val="FFFF00"/>
                </a:highlight>
                <a:latin typeface="Roboto" panose="02000000000000000000" pitchFamily="2" charset="0"/>
                <a:ea typeface="Roboto" panose="02000000000000000000" pitchFamily="2" charset="0"/>
                <a:cs typeface="Roboto" panose="02000000000000000000" pitchFamily="2" charset="0"/>
              </a:rPr>
              <a:t>	Higher OPX raw performance leads to faster completion and reduces the </a:t>
            </a:r>
            <a:r>
              <a:rPr lang="en-GB" sz="1200" i="1" u="sng" dirty="0">
                <a:highlight>
                  <a:srgbClr val="FFFF00"/>
                </a:highlight>
                <a:latin typeface="Roboto" panose="02000000000000000000" pitchFamily="2" charset="0"/>
                <a:ea typeface="Roboto" panose="02000000000000000000" pitchFamily="2" charset="0"/>
                <a:cs typeface="Roboto" panose="02000000000000000000" pitchFamily="2" charset="0"/>
              </a:rPr>
              <a:t>effect</a:t>
            </a:r>
            <a:r>
              <a:rPr lang="en-GB" sz="1200" dirty="0">
                <a:highlight>
                  <a:srgbClr val="FFFF00"/>
                </a:highlight>
                <a:latin typeface="Roboto" panose="02000000000000000000" pitchFamily="2" charset="0"/>
                <a:ea typeface="Roboto" panose="02000000000000000000" pitchFamily="2" charset="0"/>
                <a:cs typeface="Roboto" panose="02000000000000000000" pitchFamily="2" charset="0"/>
              </a:rPr>
              <a:t> of MPI rank imbalance</a:t>
            </a:r>
            <a:endParaRPr lang="en-US" sz="1200" dirty="0">
              <a:highlight>
                <a:srgbClr val="FFFF00"/>
              </a:highlight>
              <a:latin typeface="Roboto" panose="02000000000000000000" pitchFamily="2" charset="0"/>
              <a:ea typeface="Roboto" panose="02000000000000000000" pitchFamily="2" charset="0"/>
              <a:cs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A052F6F9-7ECF-4F20-B811-3A648443D940}" type="slidenum">
              <a:rPr lang="en-US" smtClean="0"/>
              <a:t>14</a:t>
            </a:fld>
            <a:endParaRPr lang="en-US"/>
          </a:p>
        </p:txBody>
      </p:sp>
    </p:spTree>
    <p:extLst>
      <p:ext uri="{BB962C8B-B14F-4D97-AF65-F5344CB8AC3E}">
        <p14:creationId xmlns:p14="http://schemas.microsoft.com/office/powerpoint/2010/main" val="336297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psm2: </a:t>
            </a:r>
            <a:r>
              <a:rPr lang="en-US" sz="1200">
                <a:latin typeface="Courier New" panose="02070309020205020404" pitchFamily="49" charset="0"/>
                <a:cs typeface="Courier New" panose="02070309020205020404" pitchFamily="49" charset="0"/>
              </a:rPr>
              <a:t>openradioss-taurus2ms-16nodes-32ppn-icx_opa_1rail_ompi_psm2_omp2_32ppn-run14130-job73605-20230516-130259/engine_linux64_gf_ompi.512.643065.1.mpiP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opx: </a:t>
            </a:r>
            <a:r>
              <a:rPr lang="en-US" sz="1200">
                <a:latin typeface="Courier New" panose="02070309020205020404" pitchFamily="49" charset="0"/>
                <a:cs typeface="Courier New" panose="02070309020205020404" pitchFamily="49" charset="0"/>
              </a:rPr>
              <a:t>openradioss-taurus2ms-16nodes-32ppn-icx_opa_1rail_ompi_opx_omp2_32ppn-run14130-job73604-20230516-125714/engine_linux64_gf_ompi.512.636686.1.mpiP</a:t>
            </a:r>
          </a:p>
          <a:p>
            <a:endParaRPr lang="en-US"/>
          </a:p>
        </p:txBody>
      </p:sp>
      <p:sp>
        <p:nvSpPr>
          <p:cNvPr id="4" name="Slide Number Placeholder 3"/>
          <p:cNvSpPr>
            <a:spLocks noGrp="1"/>
          </p:cNvSpPr>
          <p:nvPr>
            <p:ph type="sldNum" sz="quarter" idx="5"/>
          </p:nvPr>
        </p:nvSpPr>
        <p:spPr/>
        <p:txBody>
          <a:bodyPr/>
          <a:lstStyle/>
          <a:p>
            <a:fld id="{A052F6F9-7ECF-4F20-B811-3A648443D940}" type="slidenum">
              <a:rPr lang="en-US" smtClean="0"/>
              <a:t>15</a:t>
            </a:fld>
            <a:endParaRPr lang="en-US"/>
          </a:p>
        </p:txBody>
      </p:sp>
    </p:spTree>
    <p:extLst>
      <p:ext uri="{BB962C8B-B14F-4D97-AF65-F5344CB8AC3E}">
        <p14:creationId xmlns:p14="http://schemas.microsoft.com/office/powerpoint/2010/main" val="202968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ighlight>
                  <a:srgbClr val="FFFF00"/>
                </a:highlight>
                <a:latin typeface="Roboto" panose="02000000000000000000" pitchFamily="2" charset="0"/>
                <a:ea typeface="Roboto" panose="02000000000000000000" pitchFamily="2" charset="0"/>
                <a:cs typeface="Roboto" panose="02000000000000000000" pitchFamily="2" charset="0"/>
              </a:rPr>
              <a:t>Hypothesis: Varying RELIABILITY_SERVICE parameters alters send-side performance. A lower value retires transactions/buffer usage more frequently which results in higher throughput on the fabric.</a:t>
            </a:r>
          </a:p>
          <a:p>
            <a:r>
              <a:rPr lang="en-GB" sz="1200" dirty="0">
                <a:highlight>
                  <a:srgbClr val="FFFF00"/>
                </a:highlight>
                <a:latin typeface="Roboto" panose="02000000000000000000" pitchFamily="2" charset="0"/>
                <a:ea typeface="Roboto" panose="02000000000000000000" pitchFamily="2" charset="0"/>
                <a:cs typeface="Roboto" panose="02000000000000000000" pitchFamily="2" charset="0"/>
              </a:rPr>
              <a:t>Depending on traffic patterns, the inflection point where performance peaks and falls away will be different for different workloads.</a:t>
            </a:r>
          </a:p>
          <a:p>
            <a:r>
              <a:rPr lang="en-GB" sz="1200" dirty="0">
                <a:highlight>
                  <a:srgbClr val="FFFF00"/>
                </a:highlight>
                <a:latin typeface="Roboto" panose="02000000000000000000" pitchFamily="2" charset="0"/>
                <a:ea typeface="Roboto" panose="02000000000000000000" pitchFamily="2" charset="0"/>
                <a:cs typeface="Roboto" panose="02000000000000000000" pitchFamily="2" charset="0"/>
              </a:rPr>
              <a:t>Some workloads may even benefit from higher RELIABILITY_SERVICE* values ?</a:t>
            </a:r>
            <a:endParaRPr lang="en-US" dirty="0"/>
          </a:p>
        </p:txBody>
      </p:sp>
      <p:sp>
        <p:nvSpPr>
          <p:cNvPr id="4" name="Slide Number Placeholder 3"/>
          <p:cNvSpPr>
            <a:spLocks noGrp="1"/>
          </p:cNvSpPr>
          <p:nvPr>
            <p:ph type="sldNum" sz="quarter" idx="5"/>
          </p:nvPr>
        </p:nvSpPr>
        <p:spPr/>
        <p:txBody>
          <a:bodyPr/>
          <a:lstStyle/>
          <a:p>
            <a:fld id="{A052F6F9-7ECF-4F20-B811-3A648443D940}" type="slidenum">
              <a:rPr lang="en-US" smtClean="0"/>
              <a:t>18</a:t>
            </a:fld>
            <a:endParaRPr lang="en-US"/>
          </a:p>
        </p:txBody>
      </p:sp>
    </p:spTree>
    <p:extLst>
      <p:ext uri="{BB962C8B-B14F-4D97-AF65-F5344CB8AC3E}">
        <p14:creationId xmlns:p14="http://schemas.microsoft.com/office/powerpoint/2010/main" val="3043338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CF0897-CBB2-440C-B19B-8054BAE46BA8}"/>
              </a:ext>
            </a:extLst>
          </p:cNvPr>
          <p:cNvPicPr>
            <a:picLocks noChangeAspect="1"/>
          </p:cNvPicPr>
          <p:nvPr userDrawn="1"/>
        </p:nvPicPr>
        <p:blipFill>
          <a:blip r:embed="rId2"/>
          <a:src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48F65333-A251-2E4F-BF0B-AD69906E15A3}"/>
              </a:ext>
            </a:extLst>
          </p:cNvPr>
          <p:cNvPicPr>
            <a:picLocks noChangeAspect="1"/>
          </p:cNvPicPr>
          <p:nvPr userDrawn="1"/>
        </p:nvPicPr>
        <p:blipFill>
          <a:blip r:embed="rId3"/>
          <a:stretch>
            <a:fillRect/>
          </a:stretch>
        </p:blipFill>
        <p:spPr>
          <a:xfrm>
            <a:off x="10173064" y="6034528"/>
            <a:ext cx="1975834" cy="643643"/>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1095468"/>
            <a:ext cx="5957711" cy="1457607"/>
          </a:xfrm>
        </p:spPr>
        <p:txBody>
          <a:bodyPr anchor="b">
            <a:normAutofit/>
          </a:bodyPr>
          <a:lstStyle>
            <a:lvl1pPr algn="l">
              <a:defRPr sz="4400">
                <a:solidFill>
                  <a:schemeClr val="bg1"/>
                </a:solidFill>
              </a:defRPr>
            </a:lvl1pPr>
          </a:lstStyle>
          <a:p>
            <a:r>
              <a:rPr lang="en-GB"/>
              <a:t>Presentation Title</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443089" y="2751018"/>
            <a:ext cx="5115739" cy="139094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Subheading text…</a:t>
            </a:r>
            <a:endParaRPr lang="en-US"/>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p:txBody>
          <a:bodyPr/>
          <a:lstStyle>
            <a:lvl1pPr>
              <a:defRPr>
                <a:solidFill>
                  <a:schemeClr val="bg1"/>
                </a:solidFill>
              </a:defRPr>
            </a:lvl1pPr>
          </a:lstStyle>
          <a:p>
            <a:r>
              <a:rPr lang="en-GB"/>
              <a:t>© </a:t>
            </a:r>
            <a:r>
              <a:rPr lang="en-US"/>
              <a:t>2022 Cornelis Networks</a:t>
            </a:r>
          </a:p>
        </p:txBody>
      </p:sp>
    </p:spTree>
    <p:extLst>
      <p:ext uri="{BB962C8B-B14F-4D97-AF65-F5344CB8AC3E}">
        <p14:creationId xmlns:p14="http://schemas.microsoft.com/office/powerpoint/2010/main" val="420573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Snip Single Corner of Rectangle 14">
            <a:extLst>
              <a:ext uri="{FF2B5EF4-FFF2-40B4-BE49-F238E27FC236}">
                <a16:creationId xmlns:a16="http://schemas.microsoft.com/office/drawing/2014/main" id="{9994A868-ABC1-4289-9B27-C62BA455A898}"/>
              </a:ext>
            </a:extLst>
          </p:cNvPr>
          <p:cNvSpPr/>
          <p:nvPr userDrawn="1"/>
        </p:nvSpPr>
        <p:spPr>
          <a:xfrm flipV="1">
            <a:off x="0" y="0"/>
            <a:ext cx="4067034" cy="871491"/>
          </a:xfrm>
          <a:prstGeom prst="snip1Rect">
            <a:avLst>
              <a:gd name="adj" fmla="val 50000"/>
            </a:avLst>
          </a:prstGeom>
          <a:gradFill>
            <a:gsLst>
              <a:gs pos="0">
                <a:schemeClr val="accent1"/>
              </a:gs>
              <a:gs pos="100000">
                <a:srgbClr val="04417E"/>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43090" y="1612574"/>
            <a:ext cx="4647526"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43090" y="3073074"/>
            <a:ext cx="4647526" cy="29134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p>
            <a:r>
              <a:rPr lang="en-GB"/>
              <a:t>© </a:t>
            </a:r>
            <a:r>
              <a:rPr lang="en-US"/>
              <a:t>2022 Cornelis Networks</a:t>
            </a:r>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19" name="Text Placeholder 18">
            <a:extLst>
              <a:ext uri="{FF2B5EF4-FFF2-40B4-BE49-F238E27FC236}">
                <a16:creationId xmlns:a16="http://schemas.microsoft.com/office/drawing/2014/main" id="{0E580C21-B237-864B-842E-4CBAD7DC5231}"/>
              </a:ext>
            </a:extLst>
          </p:cNvPr>
          <p:cNvSpPr>
            <a:spLocks noGrp="1"/>
          </p:cNvSpPr>
          <p:nvPr>
            <p:ph type="body" sz="quarter" idx="14" hasCustomPrompt="1"/>
          </p:nvPr>
        </p:nvSpPr>
        <p:spPr>
          <a:xfrm>
            <a:off x="442913" y="251547"/>
            <a:ext cx="3340100" cy="368395"/>
          </a:xfrm>
        </p:spPr>
        <p:txBody>
          <a:bodyPr>
            <a:normAutofit/>
          </a:bodyPr>
          <a:lstStyle>
            <a:lvl1pPr marL="0" indent="0">
              <a:buNone/>
              <a:defRPr sz="1800" b="1" i="0">
                <a:solidFill>
                  <a:schemeClr val="bg1"/>
                </a:solidFill>
                <a:latin typeface="Roboto" panose="02000000000000000000" pitchFamily="2" charset="0"/>
              </a:defRPr>
            </a:lvl1pPr>
          </a:lstStyle>
          <a:p>
            <a:pPr lvl="0"/>
            <a:r>
              <a:rPr lang="en-GB"/>
              <a:t>SUBHEADING</a:t>
            </a:r>
            <a:endParaRPr lang="en-US"/>
          </a:p>
        </p:txBody>
      </p:sp>
    </p:spTree>
    <p:extLst>
      <p:ext uri="{BB962C8B-B14F-4D97-AF65-F5344CB8AC3E}">
        <p14:creationId xmlns:p14="http://schemas.microsoft.com/office/powerpoint/2010/main" val="305078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COLUMN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36E6-0F7C-7E44-9ACA-05C4A4C0F6C1}"/>
              </a:ext>
            </a:extLst>
          </p:cNvPr>
          <p:cNvSpPr>
            <a:spLocks noGrp="1"/>
          </p:cNvSpPr>
          <p:nvPr>
            <p:ph type="title"/>
          </p:nvPr>
        </p:nvSpPr>
        <p:spPr>
          <a:xfrm>
            <a:off x="443089" y="566293"/>
            <a:ext cx="10515600"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443089"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607F0E4-E52C-C04D-B9B8-8F66415F8EEF}"/>
              </a:ext>
            </a:extLst>
          </p:cNvPr>
          <p:cNvSpPr>
            <a:spLocks noGrp="1"/>
          </p:cNvSpPr>
          <p:nvPr>
            <p:ph sz="half" idx="2"/>
          </p:nvPr>
        </p:nvSpPr>
        <p:spPr>
          <a:xfrm>
            <a:off x="6088777"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a:t>
            </a:r>
            <a:r>
              <a:rPr lang="en-US"/>
              <a:t>2022 Cornelis Networks</a:t>
            </a:r>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pic>
        <p:nvPicPr>
          <p:cNvPr id="12" name="Picture 11">
            <a:extLst>
              <a:ext uri="{FF2B5EF4-FFF2-40B4-BE49-F238E27FC236}">
                <a16:creationId xmlns:a16="http://schemas.microsoft.com/office/drawing/2014/main" id="{578A104E-D774-A545-A6E2-3CBA351B82E8}"/>
              </a:ext>
            </a:extLst>
          </p:cNvPr>
          <p:cNvPicPr>
            <a:picLocks noChangeAspect="1"/>
          </p:cNvPicPr>
          <p:nvPr userDrawn="1"/>
        </p:nvPicPr>
        <p:blipFill rotWithShape="1">
          <a:blip r:embed="rId2">
            <a:alphaModFix amt="17000"/>
          </a:blip>
          <a:srcRect l="42557" t="9097" r="46582" b="9185"/>
          <a:stretch/>
        </p:blipFill>
        <p:spPr>
          <a:xfrm rot="5400000">
            <a:off x="7886111" y="929023"/>
            <a:ext cx="1586932" cy="8331389"/>
          </a:xfrm>
          <a:prstGeom prst="rect">
            <a:avLst/>
          </a:prstGeom>
        </p:spPr>
      </p:pic>
    </p:spTree>
    <p:extLst>
      <p:ext uri="{BB962C8B-B14F-4D97-AF65-F5344CB8AC3E}">
        <p14:creationId xmlns:p14="http://schemas.microsoft.com/office/powerpoint/2010/main" val="602019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36E6-0F7C-7E44-9ACA-05C4A4C0F6C1}"/>
              </a:ext>
            </a:extLst>
          </p:cNvPr>
          <p:cNvSpPr>
            <a:spLocks noGrp="1"/>
          </p:cNvSpPr>
          <p:nvPr>
            <p:ph type="title"/>
          </p:nvPr>
        </p:nvSpPr>
        <p:spPr>
          <a:xfrm>
            <a:off x="443089" y="626912"/>
            <a:ext cx="10515600"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443088" y="1617139"/>
            <a:ext cx="11302823" cy="11829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a:t>
            </a:r>
            <a:r>
              <a:rPr lang="en-US"/>
              <a:t>2022 Cornelis Networks</a:t>
            </a:r>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8" name="Table Placeholder 7">
            <a:extLst>
              <a:ext uri="{FF2B5EF4-FFF2-40B4-BE49-F238E27FC236}">
                <a16:creationId xmlns:a16="http://schemas.microsoft.com/office/drawing/2014/main" id="{5A96AC77-FB22-1E48-85B0-A9151810C586}"/>
              </a:ext>
            </a:extLst>
          </p:cNvPr>
          <p:cNvSpPr>
            <a:spLocks noGrp="1"/>
          </p:cNvSpPr>
          <p:nvPr>
            <p:ph type="tbl" sz="quarter" idx="13"/>
          </p:nvPr>
        </p:nvSpPr>
        <p:spPr>
          <a:xfrm>
            <a:off x="443090" y="3127567"/>
            <a:ext cx="11302824" cy="2482465"/>
          </a:xfrm>
        </p:spPr>
        <p:txBody>
          <a:bodyPr/>
          <a:lstStyle/>
          <a:p>
            <a:r>
              <a:rPr lang="en-GB"/>
              <a:t>Click icon to add table</a:t>
            </a:r>
            <a:endParaRPr lang="en-US"/>
          </a:p>
        </p:txBody>
      </p:sp>
      <p:pic>
        <p:nvPicPr>
          <p:cNvPr id="10" name="Picture 9">
            <a:extLst>
              <a:ext uri="{FF2B5EF4-FFF2-40B4-BE49-F238E27FC236}">
                <a16:creationId xmlns:a16="http://schemas.microsoft.com/office/drawing/2014/main" id="{60C6CC56-1AFA-FE40-AF6F-D5523D15044E}"/>
              </a:ext>
            </a:extLst>
          </p:cNvPr>
          <p:cNvPicPr>
            <a:picLocks noChangeAspect="1"/>
          </p:cNvPicPr>
          <p:nvPr userDrawn="1"/>
        </p:nvPicPr>
        <p:blipFill rotWithShape="1">
          <a:blip r:embed="rId2">
            <a:alphaModFix amt="17000"/>
          </a:blip>
          <a:srcRect l="61170" t="8840" r="6965" b="67711"/>
          <a:stretch/>
        </p:blipFill>
        <p:spPr>
          <a:xfrm>
            <a:off x="3814619" y="3429000"/>
            <a:ext cx="5422391" cy="2784356"/>
          </a:xfrm>
          <a:prstGeom prst="rect">
            <a:avLst/>
          </a:prstGeom>
        </p:spPr>
      </p:pic>
    </p:spTree>
    <p:extLst>
      <p:ext uri="{BB962C8B-B14F-4D97-AF65-F5344CB8AC3E}">
        <p14:creationId xmlns:p14="http://schemas.microsoft.com/office/powerpoint/2010/main" val="361749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IMAGES">
    <p:spTree>
      <p:nvGrpSpPr>
        <p:cNvPr id="1" name=""/>
        <p:cNvGrpSpPr/>
        <p:nvPr/>
      </p:nvGrpSpPr>
      <p:grpSpPr>
        <a:xfrm>
          <a:off x="0" y="0"/>
          <a:ext cx="0" cy="0"/>
          <a:chOff x="0" y="0"/>
          <a:chExt cx="0" cy="0"/>
        </a:xfrm>
      </p:grpSpPr>
      <p:sp>
        <p:nvSpPr>
          <p:cNvPr id="20" name="Snip Single Corner of Rectangle 11">
            <a:extLst>
              <a:ext uri="{FF2B5EF4-FFF2-40B4-BE49-F238E27FC236}">
                <a16:creationId xmlns:a16="http://schemas.microsoft.com/office/drawing/2014/main" id="{BE0FD634-EAA9-4768-B02C-57FAE5047C81}"/>
              </a:ext>
            </a:extLst>
          </p:cNvPr>
          <p:cNvSpPr/>
          <p:nvPr userDrawn="1"/>
        </p:nvSpPr>
        <p:spPr>
          <a:xfrm rot="16200000">
            <a:off x="4920346" y="-4920346"/>
            <a:ext cx="2351313" cy="12192003"/>
          </a:xfrm>
          <a:prstGeom prst="snip1Rect">
            <a:avLst>
              <a:gd name="adj" fmla="val 0"/>
            </a:avLst>
          </a:prstGeom>
          <a:gradFill>
            <a:gsLst>
              <a:gs pos="0">
                <a:schemeClr val="accent1"/>
              </a:gs>
              <a:gs pos="100000">
                <a:srgbClr val="04417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FEC336E6-0F7C-7E44-9ACA-05C4A4C0F6C1}"/>
              </a:ext>
            </a:extLst>
          </p:cNvPr>
          <p:cNvSpPr>
            <a:spLocks noGrp="1"/>
          </p:cNvSpPr>
          <p:nvPr>
            <p:ph type="title"/>
          </p:nvPr>
        </p:nvSpPr>
        <p:spPr>
          <a:xfrm>
            <a:off x="443089" y="404721"/>
            <a:ext cx="11302822" cy="1325563"/>
          </a:xfrm>
        </p:spPr>
        <p:txBody>
          <a:bodyPr>
            <a:normAutofit/>
          </a:bodyPr>
          <a:lstStyle>
            <a:lvl1pPr algn="ctr">
              <a:defRPr sz="3200">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793466" y="3927960"/>
            <a:ext cx="3128962" cy="1643942"/>
          </a:xfrm>
        </p:spPr>
        <p:txBody>
          <a:bodyPr>
            <a:normAutofit/>
          </a:bodyPr>
          <a:lstStyle>
            <a:lvl1pPr marL="0" indent="0" algn="ctr">
              <a:buNone/>
              <a:defRPr sz="1200"/>
            </a:lvl1pPr>
            <a:lvl2pPr>
              <a:defRPr sz="1100"/>
            </a:lvl2pPr>
            <a:lvl3pPr>
              <a:defRPr sz="105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a:t>
            </a:r>
            <a:r>
              <a:rPr lang="en-US"/>
              <a:t>2022 Cornelis Networks</a:t>
            </a:r>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11" name="Picture Placeholder 10">
            <a:extLst>
              <a:ext uri="{FF2B5EF4-FFF2-40B4-BE49-F238E27FC236}">
                <a16:creationId xmlns:a16="http://schemas.microsoft.com/office/drawing/2014/main" id="{EFE00E4D-5CC5-BF4D-B560-242CAAC2E6BC}"/>
              </a:ext>
            </a:extLst>
          </p:cNvPr>
          <p:cNvSpPr>
            <a:spLocks noGrp="1"/>
          </p:cNvSpPr>
          <p:nvPr>
            <p:ph type="pic" sz="quarter" idx="13"/>
          </p:nvPr>
        </p:nvSpPr>
        <p:spPr>
          <a:xfrm>
            <a:off x="793466" y="1960903"/>
            <a:ext cx="3128962" cy="1808163"/>
          </a:xfrm>
        </p:spPr>
        <p:txBody>
          <a:bodyPr/>
          <a:lstStyle/>
          <a:p>
            <a:r>
              <a:rPr lang="en-GB"/>
              <a:t>Click icon to add picture</a:t>
            </a:r>
            <a:endParaRPr lang="en-US"/>
          </a:p>
        </p:txBody>
      </p:sp>
      <p:sp>
        <p:nvSpPr>
          <p:cNvPr id="12" name="Picture Placeholder 10">
            <a:extLst>
              <a:ext uri="{FF2B5EF4-FFF2-40B4-BE49-F238E27FC236}">
                <a16:creationId xmlns:a16="http://schemas.microsoft.com/office/drawing/2014/main" id="{AB362EFB-EAC4-5B48-8D9F-5E1201A81B84}"/>
              </a:ext>
            </a:extLst>
          </p:cNvPr>
          <p:cNvSpPr>
            <a:spLocks noGrp="1"/>
          </p:cNvSpPr>
          <p:nvPr>
            <p:ph type="pic" sz="quarter" idx="14"/>
          </p:nvPr>
        </p:nvSpPr>
        <p:spPr>
          <a:xfrm>
            <a:off x="4509462" y="1960903"/>
            <a:ext cx="3128962" cy="1808163"/>
          </a:xfrm>
        </p:spPr>
        <p:txBody>
          <a:bodyPr/>
          <a:lstStyle/>
          <a:p>
            <a:r>
              <a:rPr lang="en-GB"/>
              <a:t>Click icon to add picture</a:t>
            </a:r>
            <a:endParaRPr lang="en-US"/>
          </a:p>
        </p:txBody>
      </p:sp>
      <p:sp>
        <p:nvSpPr>
          <p:cNvPr id="13" name="Picture Placeholder 10">
            <a:extLst>
              <a:ext uri="{FF2B5EF4-FFF2-40B4-BE49-F238E27FC236}">
                <a16:creationId xmlns:a16="http://schemas.microsoft.com/office/drawing/2014/main" id="{8FBBC94C-10DF-B447-8B33-B96A1323716E}"/>
              </a:ext>
            </a:extLst>
          </p:cNvPr>
          <p:cNvSpPr>
            <a:spLocks noGrp="1"/>
          </p:cNvSpPr>
          <p:nvPr>
            <p:ph type="pic" sz="quarter" idx="15"/>
          </p:nvPr>
        </p:nvSpPr>
        <p:spPr>
          <a:xfrm>
            <a:off x="8225458" y="1960903"/>
            <a:ext cx="3128962" cy="1808163"/>
          </a:xfrm>
        </p:spPr>
        <p:txBody>
          <a:bodyPr/>
          <a:lstStyle/>
          <a:p>
            <a:r>
              <a:rPr lang="en-GB"/>
              <a:t>Click icon to add picture</a:t>
            </a:r>
            <a:endParaRPr lang="en-US"/>
          </a:p>
        </p:txBody>
      </p:sp>
      <p:sp>
        <p:nvSpPr>
          <p:cNvPr id="15" name="Text Placeholder 14">
            <a:extLst>
              <a:ext uri="{FF2B5EF4-FFF2-40B4-BE49-F238E27FC236}">
                <a16:creationId xmlns:a16="http://schemas.microsoft.com/office/drawing/2014/main" id="{FF50014E-3975-C54D-A88A-4B09BF877F6E}"/>
              </a:ext>
            </a:extLst>
          </p:cNvPr>
          <p:cNvSpPr>
            <a:spLocks noGrp="1"/>
          </p:cNvSpPr>
          <p:nvPr>
            <p:ph type="body" sz="quarter" idx="16"/>
          </p:nvPr>
        </p:nvSpPr>
        <p:spPr>
          <a:xfrm>
            <a:off x="4509462" y="3927534"/>
            <a:ext cx="3128963" cy="1644650"/>
          </a:xfrm>
        </p:spPr>
        <p:txBody>
          <a:bodyPr>
            <a:normAutofit/>
          </a:bodyPr>
          <a:lstStyle>
            <a:lvl1pPr>
              <a:defRPr sz="1200"/>
            </a:lvl1pPr>
            <a:lvl2pPr>
              <a:defRPr sz="1100"/>
            </a:lvl2pPr>
            <a:lvl3pPr>
              <a:defRPr sz="105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6">
            <a:extLst>
              <a:ext uri="{FF2B5EF4-FFF2-40B4-BE49-F238E27FC236}">
                <a16:creationId xmlns:a16="http://schemas.microsoft.com/office/drawing/2014/main" id="{B8C3C6A0-5F1E-4541-9AB5-EC6B3E642E7D}"/>
              </a:ext>
            </a:extLst>
          </p:cNvPr>
          <p:cNvSpPr>
            <a:spLocks noGrp="1"/>
          </p:cNvSpPr>
          <p:nvPr>
            <p:ph type="body" sz="quarter" idx="17"/>
          </p:nvPr>
        </p:nvSpPr>
        <p:spPr>
          <a:xfrm>
            <a:off x="8225458" y="3927534"/>
            <a:ext cx="3128962" cy="1644650"/>
          </a:xfrm>
        </p:spPr>
        <p:txBody>
          <a:bodyPr>
            <a:normAutofit/>
          </a:bodyPr>
          <a:lstStyle>
            <a:lvl1pPr>
              <a:defRPr sz="1200"/>
            </a:lvl1pPr>
            <a:lvl2pPr>
              <a:defRPr sz="1100"/>
            </a:lvl2pPr>
            <a:lvl3pPr>
              <a:defRPr sz="105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88815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31AA340-D7C1-9241-9030-6CD3985D892E}"/>
              </a:ext>
            </a:extLst>
          </p:cNvPr>
          <p:cNvSpPr>
            <a:spLocks noGrp="1"/>
          </p:cNvSpPr>
          <p:nvPr>
            <p:ph type="ftr" sz="quarter" idx="11"/>
          </p:nvPr>
        </p:nvSpPr>
        <p:spPr/>
        <p:txBody>
          <a:bodyPr/>
          <a:lstStyle/>
          <a:p>
            <a:r>
              <a:rPr lang="en-US"/>
              <a:t>© 2022 Cornelis Networks</a:t>
            </a:r>
          </a:p>
        </p:txBody>
      </p:sp>
      <p:sp>
        <p:nvSpPr>
          <p:cNvPr id="4" name="Slide Number Placeholder 3">
            <a:extLst>
              <a:ext uri="{FF2B5EF4-FFF2-40B4-BE49-F238E27FC236}">
                <a16:creationId xmlns:a16="http://schemas.microsoft.com/office/drawing/2014/main" id="{12D4A780-B9F8-3B43-B0FD-98D785D7B4F5}"/>
              </a:ext>
            </a:extLst>
          </p:cNvPr>
          <p:cNvSpPr>
            <a:spLocks noGrp="1"/>
          </p:cNvSpPr>
          <p:nvPr>
            <p:ph type="sldNum" sz="quarter" idx="12"/>
          </p:nvPr>
        </p:nvSpPr>
        <p:spPr/>
        <p:txBody>
          <a:bodyPr/>
          <a:lstStyle/>
          <a:p>
            <a:fld id="{F6894C07-2AB0-084F-BA18-F75D8F968572}" type="slidenum">
              <a:rPr lang="en-US" smtClean="0"/>
              <a:t>‹#›</a:t>
            </a:fld>
            <a:endParaRPr lang="en-US"/>
          </a:p>
        </p:txBody>
      </p:sp>
    </p:spTree>
    <p:extLst>
      <p:ext uri="{BB962C8B-B14F-4D97-AF65-F5344CB8AC3E}">
        <p14:creationId xmlns:p14="http://schemas.microsoft.com/office/powerpoint/2010/main" val="280325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79FE-B43E-E948-891D-CB2D23B846A1}"/>
              </a:ext>
            </a:extLst>
          </p:cNvPr>
          <p:cNvSpPr>
            <a:spLocks noGrp="1"/>
          </p:cNvSpPr>
          <p:nvPr>
            <p:ph type="title"/>
          </p:nvPr>
        </p:nvSpPr>
        <p:spPr/>
        <p:txBody>
          <a:bodyPr>
            <a:normAutofit/>
          </a:bodyPr>
          <a:lstStyle>
            <a:lvl1pPr>
              <a:defRPr sz="3200"/>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38AEC51F-AF05-E444-B808-84E093F41540}"/>
              </a:ext>
            </a:extLst>
          </p:cNvPr>
          <p:cNvSpPr>
            <a:spLocks noGrp="1"/>
          </p:cNvSpPr>
          <p:nvPr>
            <p:ph type="ftr" sz="quarter" idx="11"/>
          </p:nvPr>
        </p:nvSpPr>
        <p:spPr/>
        <p:txBody>
          <a:bodyPr/>
          <a:lstStyle/>
          <a:p>
            <a:r>
              <a:rPr lang="en-US"/>
              <a:t>© 2022 Cornelis Networks</a:t>
            </a:r>
          </a:p>
        </p:txBody>
      </p:sp>
      <p:sp>
        <p:nvSpPr>
          <p:cNvPr id="5" name="Slide Number Placeholder 4">
            <a:extLst>
              <a:ext uri="{FF2B5EF4-FFF2-40B4-BE49-F238E27FC236}">
                <a16:creationId xmlns:a16="http://schemas.microsoft.com/office/drawing/2014/main" id="{AB20DEA9-33D4-F64B-B60C-47B0DE72E2A1}"/>
              </a:ext>
            </a:extLst>
          </p:cNvPr>
          <p:cNvSpPr>
            <a:spLocks noGrp="1"/>
          </p:cNvSpPr>
          <p:nvPr>
            <p:ph type="sldNum" sz="quarter" idx="12"/>
          </p:nvPr>
        </p:nvSpPr>
        <p:spPr/>
        <p:txBody>
          <a:bodyPr/>
          <a:lstStyle/>
          <a:p>
            <a:fld id="{F6894C07-2AB0-084F-BA18-F75D8F968572}" type="slidenum">
              <a:rPr lang="en-US" smtClean="0"/>
              <a:t>‹#›</a:t>
            </a:fld>
            <a:endParaRPr lang="en-US"/>
          </a:p>
        </p:txBody>
      </p:sp>
    </p:spTree>
    <p:extLst>
      <p:ext uri="{BB962C8B-B14F-4D97-AF65-F5344CB8AC3E}">
        <p14:creationId xmlns:p14="http://schemas.microsoft.com/office/powerpoint/2010/main" val="2013324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79FE-B43E-E948-891D-CB2D23B846A1}"/>
              </a:ext>
            </a:extLst>
          </p:cNvPr>
          <p:cNvSpPr>
            <a:spLocks noGrp="1"/>
          </p:cNvSpPr>
          <p:nvPr>
            <p:ph type="title"/>
          </p:nvPr>
        </p:nvSpPr>
        <p:spPr/>
        <p:txBody>
          <a:bodyPr>
            <a:normAutofit/>
          </a:bodyPr>
          <a:lstStyle>
            <a:lvl1pPr>
              <a:defRPr sz="3200"/>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38AEC51F-AF05-E444-B808-84E093F41540}"/>
              </a:ext>
            </a:extLst>
          </p:cNvPr>
          <p:cNvSpPr>
            <a:spLocks noGrp="1"/>
          </p:cNvSpPr>
          <p:nvPr>
            <p:ph type="ftr" sz="quarter" idx="11"/>
          </p:nvPr>
        </p:nvSpPr>
        <p:spPr/>
        <p:txBody>
          <a:bodyPr/>
          <a:lstStyle/>
          <a:p>
            <a:r>
              <a:rPr lang="en-US"/>
              <a:t>© 2022 Cornelis Networks</a:t>
            </a:r>
          </a:p>
        </p:txBody>
      </p:sp>
      <p:sp>
        <p:nvSpPr>
          <p:cNvPr id="5" name="Slide Number Placeholder 4">
            <a:extLst>
              <a:ext uri="{FF2B5EF4-FFF2-40B4-BE49-F238E27FC236}">
                <a16:creationId xmlns:a16="http://schemas.microsoft.com/office/drawing/2014/main" id="{AB20DEA9-33D4-F64B-B60C-47B0DE72E2A1}"/>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7" name="Text Placeholder 6">
            <a:extLst>
              <a:ext uri="{FF2B5EF4-FFF2-40B4-BE49-F238E27FC236}">
                <a16:creationId xmlns:a16="http://schemas.microsoft.com/office/drawing/2014/main" id="{D97F88B8-A8A4-8748-A05F-68D2F41D1E6A}"/>
              </a:ext>
            </a:extLst>
          </p:cNvPr>
          <p:cNvSpPr>
            <a:spLocks noGrp="1"/>
          </p:cNvSpPr>
          <p:nvPr>
            <p:ph type="body" sz="quarter" idx="13"/>
          </p:nvPr>
        </p:nvSpPr>
        <p:spPr>
          <a:xfrm>
            <a:off x="442913" y="1963738"/>
            <a:ext cx="11255375" cy="38179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96836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038E8B-32C9-46D3-8569-5F747BE09031}"/>
              </a:ext>
            </a:extLst>
          </p:cNvPr>
          <p:cNvPicPr>
            <a:picLocks noChangeAspect="1"/>
          </p:cNvPicPr>
          <p:nvPr userDrawn="1"/>
        </p:nvPicPr>
        <p:blipFill>
          <a:blip r:embed="rId2"/>
          <a:src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48F65333-A251-2E4F-BF0B-AD69906E15A3}"/>
              </a:ext>
            </a:extLst>
          </p:cNvPr>
          <p:cNvPicPr>
            <a:picLocks noChangeAspect="1"/>
          </p:cNvPicPr>
          <p:nvPr userDrawn="1"/>
        </p:nvPicPr>
        <p:blipFill>
          <a:blip r:embed="rId3"/>
          <a:stretch>
            <a:fillRect/>
          </a:stretch>
        </p:blipFill>
        <p:spPr>
          <a:xfrm>
            <a:off x="10046466" y="6034528"/>
            <a:ext cx="1975834" cy="643643"/>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1122363"/>
            <a:ext cx="9144000" cy="2306637"/>
          </a:xfrm>
        </p:spPr>
        <p:txBody>
          <a:bodyPr anchor="b">
            <a:normAutofit/>
          </a:bodyPr>
          <a:lstStyle>
            <a:lvl1pPr algn="l">
              <a:defRPr sz="6000">
                <a:solidFill>
                  <a:schemeClr val="bg1"/>
                </a:solidFill>
              </a:defRPr>
            </a:lvl1pPr>
          </a:lstStyle>
          <a:p>
            <a:r>
              <a:rPr lang="en-GB"/>
              <a:t>Thank you</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593814" y="3512142"/>
            <a:ext cx="9144000" cy="846667"/>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www.cornelisnetworks.com</a:t>
            </a:r>
            <a:endParaRPr lang="en-GB"/>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p:txBody>
          <a:bodyPr/>
          <a:lstStyle>
            <a:lvl1pPr>
              <a:defRPr>
                <a:solidFill>
                  <a:schemeClr val="bg1"/>
                </a:solidFill>
              </a:defRPr>
            </a:lvl1pPr>
          </a:lstStyle>
          <a:p>
            <a:r>
              <a:rPr lang="en-GB"/>
              <a:t>© </a:t>
            </a:r>
            <a:r>
              <a:rPr lang="en-US"/>
              <a:t>2022 Cornelis Networks</a:t>
            </a:r>
          </a:p>
        </p:txBody>
      </p:sp>
    </p:spTree>
    <p:extLst>
      <p:ext uri="{BB962C8B-B14F-4D97-AF65-F5344CB8AC3E}">
        <p14:creationId xmlns:p14="http://schemas.microsoft.com/office/powerpoint/2010/main" val="605266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BBFDC4BB-1326-43B5-BA09-CADEB4F7A54C}"/>
              </a:ext>
            </a:extLst>
          </p:cNvPr>
          <p:cNvSpPr>
            <a:spLocks noGrp="1"/>
          </p:cNvSpPr>
          <p:nvPr>
            <p:ph type="sldNum" sz="quarter" idx="4"/>
          </p:nvPr>
        </p:nvSpPr>
        <p:spPr>
          <a:xfrm>
            <a:off x="11675270" y="6643739"/>
            <a:ext cx="451183" cy="234088"/>
          </a:xfrm>
          <a:prstGeom prst="rect">
            <a:avLst/>
          </a:prstGeom>
        </p:spPr>
        <p:txBody>
          <a:bodyPr/>
          <a:lstStyle>
            <a:lvl1pPr>
              <a:defRPr sz="1000"/>
            </a:lvl1pPr>
          </a:lstStyle>
          <a:p>
            <a:fld id="{3B7FEF2C-167A-4C78-89DC-7D54094BC10D}" type="slidenum">
              <a:rPr lang="en-US" smtClean="0"/>
              <a:pPr/>
              <a:t>‹#›</a:t>
            </a:fld>
            <a:endParaRPr lang="en-US"/>
          </a:p>
        </p:txBody>
      </p:sp>
    </p:spTree>
    <p:extLst>
      <p:ext uri="{BB962C8B-B14F-4D97-AF65-F5344CB8AC3E}">
        <p14:creationId xmlns:p14="http://schemas.microsoft.com/office/powerpoint/2010/main" val="2184949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47B291-8A29-47D5-B3B5-2F5D40932079}"/>
              </a:ext>
            </a:extLst>
          </p:cNvPr>
          <p:cNvSpPr>
            <a:spLocks noGrp="1"/>
          </p:cNvSpPr>
          <p:nvPr>
            <p:ph type="title"/>
          </p:nvPr>
        </p:nvSpPr>
        <p:spPr>
          <a:xfrm>
            <a:off x="423672" y="0"/>
            <a:ext cx="10515600" cy="803903"/>
          </a:xfrm>
        </p:spPr>
        <p:txBody>
          <a:bodyPr/>
          <a:lstStyle/>
          <a:p>
            <a:r>
              <a:rPr lang="en-US"/>
              <a:t>Click to edit Master title style</a:t>
            </a:r>
          </a:p>
        </p:txBody>
      </p:sp>
      <p:sp>
        <p:nvSpPr>
          <p:cNvPr id="8" name="Slide Number Placeholder 4">
            <a:extLst>
              <a:ext uri="{FF2B5EF4-FFF2-40B4-BE49-F238E27FC236}">
                <a16:creationId xmlns:a16="http://schemas.microsoft.com/office/drawing/2014/main" id="{C72AB560-1DD3-4F02-A38B-A1C0DE54FAE4}"/>
              </a:ext>
            </a:extLst>
          </p:cNvPr>
          <p:cNvSpPr>
            <a:spLocks noGrp="1"/>
          </p:cNvSpPr>
          <p:nvPr>
            <p:ph type="sldNum" sz="quarter" idx="4"/>
          </p:nvPr>
        </p:nvSpPr>
        <p:spPr>
          <a:xfrm>
            <a:off x="11675270" y="6647587"/>
            <a:ext cx="451183" cy="234088"/>
          </a:xfrm>
          <a:prstGeom prst="rect">
            <a:avLst/>
          </a:prstGeom>
        </p:spPr>
        <p:txBody>
          <a:bodyPr/>
          <a:lstStyle>
            <a:lvl1pPr>
              <a:defRPr sz="1000"/>
            </a:lvl1pPr>
          </a:lstStyle>
          <a:p>
            <a:fld id="{3B7FEF2C-167A-4C78-89DC-7D54094BC10D}" type="slidenum">
              <a:rPr lang="en-US" smtClean="0"/>
              <a:pPr/>
              <a:t>‹#›</a:t>
            </a:fld>
            <a:endParaRPr lang="en-US"/>
          </a:p>
        </p:txBody>
      </p:sp>
    </p:spTree>
    <p:extLst>
      <p:ext uri="{BB962C8B-B14F-4D97-AF65-F5344CB8AC3E}">
        <p14:creationId xmlns:p14="http://schemas.microsoft.com/office/powerpoint/2010/main" val="337068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1373616" y="1968182"/>
            <a:ext cx="6903156" cy="346383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a:t>
            </a:r>
            <a:r>
              <a:rPr lang="en-US"/>
              <a:t>2022 Cornelis Networks</a:t>
            </a:r>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2" name="Title 1">
            <a:extLst>
              <a:ext uri="{FF2B5EF4-FFF2-40B4-BE49-F238E27FC236}">
                <a16:creationId xmlns:a16="http://schemas.microsoft.com/office/drawing/2014/main" id="{FEC336E6-0F7C-7E44-9ACA-05C4A4C0F6C1}"/>
              </a:ext>
            </a:extLst>
          </p:cNvPr>
          <p:cNvSpPr>
            <a:spLocks noGrp="1"/>
          </p:cNvSpPr>
          <p:nvPr>
            <p:ph type="title" hasCustomPrompt="1"/>
          </p:nvPr>
        </p:nvSpPr>
        <p:spPr>
          <a:xfrm>
            <a:off x="1373616" y="761682"/>
            <a:ext cx="10515600" cy="1325563"/>
          </a:xfrm>
        </p:spPr>
        <p:txBody>
          <a:bodyPr/>
          <a:lstStyle>
            <a:lvl1pPr>
              <a:defRPr>
                <a:solidFill>
                  <a:schemeClr val="accent2"/>
                </a:solidFill>
              </a:defRPr>
            </a:lvl1pPr>
          </a:lstStyle>
          <a:p>
            <a:r>
              <a:rPr lang="en-GB"/>
              <a:t>Contents</a:t>
            </a:r>
            <a:endParaRPr lang="en-US"/>
          </a:p>
        </p:txBody>
      </p:sp>
      <p:sp>
        <p:nvSpPr>
          <p:cNvPr id="11" name="Snip Single Corner of Rectangle 10">
            <a:extLst>
              <a:ext uri="{FF2B5EF4-FFF2-40B4-BE49-F238E27FC236}">
                <a16:creationId xmlns:a16="http://schemas.microsoft.com/office/drawing/2014/main" id="{51993780-9C5C-DB48-BF65-BD698E9F6D6B}"/>
              </a:ext>
            </a:extLst>
          </p:cNvPr>
          <p:cNvSpPr/>
          <p:nvPr userDrawn="1"/>
        </p:nvSpPr>
        <p:spPr>
          <a:xfrm rot="16200000" flipH="1" flipV="1">
            <a:off x="-2565256" y="2561380"/>
            <a:ext cx="5696262" cy="573502"/>
          </a:xfrm>
          <a:prstGeom prst="snip1Rect">
            <a:avLst>
              <a:gd name="adj" fmla="val 50000"/>
            </a:avLst>
          </a:prstGeom>
          <a:solidFill>
            <a:srgbClr val="BE2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Tree>
    <p:extLst>
      <p:ext uri="{BB962C8B-B14F-4D97-AF65-F5344CB8AC3E}">
        <p14:creationId xmlns:p14="http://schemas.microsoft.com/office/powerpoint/2010/main" val="4258507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 SLIDE 0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D32847-2C1F-2442-AD21-127E4232C785}"/>
              </a:ext>
            </a:extLst>
          </p:cNvPr>
          <p:cNvPicPr>
            <a:picLocks noChangeAspect="1"/>
          </p:cNvPicPr>
          <p:nvPr userDrawn="1"/>
        </p:nvPicPr>
        <p:blipFill>
          <a:blip r:embed="rId2"/>
          <a:srcRect l="38" r="38"/>
          <a:stretch/>
        </p:blipFill>
        <p:spPr>
          <a:xfrm>
            <a:off x="0" y="1"/>
            <a:ext cx="12192000" cy="6866021"/>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885873"/>
            <a:ext cx="9144000" cy="2387600"/>
          </a:xfrm>
        </p:spPr>
        <p:txBody>
          <a:bodyPr anchor="b">
            <a:normAutofit/>
          </a:bodyPr>
          <a:lstStyle>
            <a:lvl1pPr algn="l">
              <a:defRPr sz="4000">
                <a:solidFill>
                  <a:schemeClr val="bg1"/>
                </a:solidFill>
              </a:defRPr>
            </a:lvl1pPr>
          </a:lstStyle>
          <a:p>
            <a:r>
              <a:rPr lang="en-GB"/>
              <a:t>Title Heading</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443089" y="3365548"/>
            <a:ext cx="9144000" cy="1655762"/>
          </a:xfrm>
        </p:spPr>
        <p:txBody>
          <a:bodyPr>
            <a:normAutofit/>
          </a:bodyPr>
          <a:lstStyle>
            <a:lvl1pPr marL="0" indent="0" algn="l">
              <a:buNone/>
              <a:defRPr sz="18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Subheading text…</a:t>
            </a:r>
            <a:endParaRPr lang="en-US"/>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9" name="Picture 8">
            <a:extLst>
              <a:ext uri="{FF2B5EF4-FFF2-40B4-BE49-F238E27FC236}">
                <a16:creationId xmlns:a16="http://schemas.microsoft.com/office/drawing/2014/main" id="{B58FF889-66FB-0D4D-87AB-2D3D7BBA0297}"/>
              </a:ext>
            </a:extLst>
          </p:cNvPr>
          <p:cNvPicPr>
            <a:picLocks noChangeAspect="1"/>
          </p:cNvPicPr>
          <p:nvPr userDrawn="1"/>
        </p:nvPicPr>
        <p:blipFill>
          <a:blip r:embed="rId3"/>
          <a:stretch>
            <a:fillRect/>
          </a:stretch>
        </p:blipFill>
        <p:spPr>
          <a:xfrm>
            <a:off x="10046466" y="6034529"/>
            <a:ext cx="1975834" cy="643643"/>
          </a:xfrm>
          <a:prstGeom prst="rect">
            <a:avLst/>
          </a:prstGeom>
        </p:spPr>
      </p:pic>
    </p:spTree>
    <p:extLst>
      <p:ext uri="{BB962C8B-B14F-4D97-AF65-F5344CB8AC3E}">
        <p14:creationId xmlns:p14="http://schemas.microsoft.com/office/powerpoint/2010/main" val="941403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Larg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79FE-B43E-E948-891D-CB2D23B846A1}"/>
              </a:ext>
            </a:extLst>
          </p:cNvPr>
          <p:cNvSpPr>
            <a:spLocks noGrp="1"/>
          </p:cNvSpPr>
          <p:nvPr>
            <p:ph type="title"/>
          </p:nvPr>
        </p:nvSpPr>
        <p:spPr>
          <a:xfrm>
            <a:off x="443089" y="354614"/>
            <a:ext cx="10515600" cy="1325563"/>
          </a:xfrm>
        </p:spPr>
        <p:txBody>
          <a:bodyPr>
            <a:normAutofit/>
          </a:bodyPr>
          <a:lstStyle>
            <a:lvl1pPr>
              <a:defRPr sz="3200"/>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38AEC51F-AF05-E444-B808-84E093F41540}"/>
              </a:ext>
            </a:extLst>
          </p:cNvPr>
          <p:cNvSpPr>
            <a:spLocks noGrp="1"/>
          </p:cNvSpPr>
          <p:nvPr>
            <p:ph type="ftr" sz="quarter" idx="11"/>
          </p:nvPr>
        </p:nvSpPr>
        <p:spPr/>
        <p:txBody>
          <a:bodyPr/>
          <a:lstStyle/>
          <a:p>
            <a:r>
              <a:rPr lang="en-US"/>
              <a:t>© 2021 Cornelis Networks | Confidential</a:t>
            </a:r>
          </a:p>
        </p:txBody>
      </p:sp>
      <p:sp>
        <p:nvSpPr>
          <p:cNvPr id="5" name="Slide Number Placeholder 4">
            <a:extLst>
              <a:ext uri="{FF2B5EF4-FFF2-40B4-BE49-F238E27FC236}">
                <a16:creationId xmlns:a16="http://schemas.microsoft.com/office/drawing/2014/main" id="{AB20DEA9-33D4-F64B-B60C-47B0DE72E2A1}"/>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7" name="Text Placeholder 6">
            <a:extLst>
              <a:ext uri="{FF2B5EF4-FFF2-40B4-BE49-F238E27FC236}">
                <a16:creationId xmlns:a16="http://schemas.microsoft.com/office/drawing/2014/main" id="{D97F88B8-A8A4-8748-A05F-68D2F41D1E6A}"/>
              </a:ext>
            </a:extLst>
          </p:cNvPr>
          <p:cNvSpPr>
            <a:spLocks noGrp="1"/>
          </p:cNvSpPr>
          <p:nvPr>
            <p:ph type="body" sz="quarter" idx="13"/>
          </p:nvPr>
        </p:nvSpPr>
        <p:spPr>
          <a:xfrm>
            <a:off x="442913" y="1963738"/>
            <a:ext cx="11255375" cy="38179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95045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RONT COVER">
    <p:spTree>
      <p:nvGrpSpPr>
        <p:cNvPr id="1" name=""/>
        <p:cNvGrpSpPr/>
        <p:nvPr/>
      </p:nvGrpSpPr>
      <p:grpSpPr>
        <a:xfrm>
          <a:off x="0" y="0"/>
          <a:ext cx="0" cy="0"/>
          <a:chOff x="0" y="0"/>
          <a:chExt cx="0" cy="0"/>
        </a:xfrm>
      </p:grpSpPr>
      <p:pic>
        <p:nvPicPr>
          <p:cNvPr id="10" name="Picture 9" descr="A picture containing text, toy&#10;&#10;Description automatically generated">
            <a:extLst>
              <a:ext uri="{FF2B5EF4-FFF2-40B4-BE49-F238E27FC236}">
                <a16:creationId xmlns:a16="http://schemas.microsoft.com/office/drawing/2014/main" id="{EAD32847-2C1F-2442-AD21-127E4232C785}"/>
              </a:ext>
            </a:extLst>
          </p:cNvPr>
          <p:cNvPicPr>
            <a:picLocks noChangeAspect="1"/>
          </p:cNvPicPr>
          <p:nvPr userDrawn="1"/>
        </p:nvPicPr>
        <p:blipFill rotWithShape="1">
          <a:blip r:embed="rId2"/>
          <a:srcRect l="-1" t="29833" r="24395" b="5527"/>
          <a:stretch/>
        </p:blipFill>
        <p:spPr>
          <a:xfrm>
            <a:off x="-14990" y="1"/>
            <a:ext cx="12206990" cy="6866021"/>
          </a:xfrm>
          <a:prstGeom prst="rect">
            <a:avLst/>
          </a:prstGeom>
        </p:spPr>
      </p:pic>
      <p:pic>
        <p:nvPicPr>
          <p:cNvPr id="13" name="Picture 12">
            <a:extLst>
              <a:ext uri="{FF2B5EF4-FFF2-40B4-BE49-F238E27FC236}">
                <a16:creationId xmlns:a16="http://schemas.microsoft.com/office/drawing/2014/main" id="{48F65333-A251-2E4F-BF0B-AD69906E15A3}"/>
              </a:ext>
            </a:extLst>
          </p:cNvPr>
          <p:cNvPicPr>
            <a:picLocks noChangeAspect="1"/>
          </p:cNvPicPr>
          <p:nvPr userDrawn="1"/>
        </p:nvPicPr>
        <p:blipFill>
          <a:blip r:embed="rId3"/>
          <a:stretch>
            <a:fillRect/>
          </a:stretch>
        </p:blipFill>
        <p:spPr>
          <a:xfrm>
            <a:off x="10046466" y="6034529"/>
            <a:ext cx="1975834" cy="643643"/>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773242"/>
            <a:ext cx="9144000" cy="2952218"/>
          </a:xfrm>
        </p:spPr>
        <p:txBody>
          <a:bodyPr anchor="b">
            <a:normAutofit/>
          </a:bodyPr>
          <a:lstStyle>
            <a:lvl1pPr algn="l">
              <a:defRPr sz="4400">
                <a:solidFill>
                  <a:schemeClr val="bg1"/>
                </a:solidFill>
              </a:defRPr>
            </a:lvl1pPr>
          </a:lstStyle>
          <a:p>
            <a:r>
              <a:rPr lang="en-GB"/>
              <a:t>Presentation Title</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443089" y="4036611"/>
            <a:ext cx="9144000" cy="846667"/>
          </a:xfrm>
        </p:spPr>
        <p:txBody>
          <a:bodyPr>
            <a:normAutofit/>
          </a:bodyPr>
          <a:lstStyle>
            <a:lvl1pPr marL="0" indent="0" algn="l">
              <a:buNone/>
              <a:defRPr sz="18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Subheading text…</a:t>
            </a:r>
            <a:endParaRPr lang="en-US"/>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a:xfrm>
            <a:off x="863950" y="6356351"/>
            <a:ext cx="4114800" cy="365125"/>
          </a:xfrm>
          <a:prstGeom prst="rect">
            <a:avLst/>
          </a:prstGeom>
        </p:spPr>
        <p:txBody>
          <a:bodyPr/>
          <a:lstStyle>
            <a:lvl1pPr>
              <a:defRPr>
                <a:solidFill>
                  <a:schemeClr val="bg1"/>
                </a:solidFill>
              </a:defRPr>
            </a:lvl1pPr>
          </a:lstStyle>
          <a:p>
            <a:r>
              <a:rPr lang="en-GB"/>
              <a:t>© </a:t>
            </a:r>
            <a:r>
              <a:rPr lang="en-US"/>
              <a:t>2021 Cornelis Networks | Confidential</a:t>
            </a:r>
          </a:p>
        </p:txBody>
      </p:sp>
    </p:spTree>
    <p:extLst>
      <p:ext uri="{BB962C8B-B14F-4D97-AF65-F5344CB8AC3E}">
        <p14:creationId xmlns:p14="http://schemas.microsoft.com/office/powerpoint/2010/main" val="243479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 COVER 0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D32847-2C1F-2442-AD21-127E4232C785}"/>
              </a:ext>
            </a:extLst>
          </p:cNvPr>
          <p:cNvPicPr>
            <a:picLocks noChangeAspect="1"/>
          </p:cNvPicPr>
          <p:nvPr userDrawn="1"/>
        </p:nvPicPr>
        <p:blipFill>
          <a:blip r:embed="rId2"/>
          <a:srcRect t="23" b="23"/>
          <a:stretch/>
        </p:blipFill>
        <p:spPr>
          <a:xfrm>
            <a:off x="-14990" y="1"/>
            <a:ext cx="12206990" cy="6866021"/>
          </a:xfrm>
          <a:prstGeom prst="rect">
            <a:avLst/>
          </a:prstGeom>
        </p:spPr>
      </p:pic>
      <p:pic>
        <p:nvPicPr>
          <p:cNvPr id="13" name="Picture 12">
            <a:extLst>
              <a:ext uri="{FF2B5EF4-FFF2-40B4-BE49-F238E27FC236}">
                <a16:creationId xmlns:a16="http://schemas.microsoft.com/office/drawing/2014/main" id="{48F65333-A251-2E4F-BF0B-AD69906E15A3}"/>
              </a:ext>
            </a:extLst>
          </p:cNvPr>
          <p:cNvPicPr>
            <a:picLocks noChangeAspect="1"/>
          </p:cNvPicPr>
          <p:nvPr userDrawn="1"/>
        </p:nvPicPr>
        <p:blipFill>
          <a:blip r:embed="rId3"/>
          <a:stretch>
            <a:fillRect/>
          </a:stretch>
        </p:blipFill>
        <p:spPr>
          <a:xfrm>
            <a:off x="10046466" y="6034529"/>
            <a:ext cx="1975834" cy="643643"/>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773242"/>
            <a:ext cx="9144000" cy="2952218"/>
          </a:xfrm>
        </p:spPr>
        <p:txBody>
          <a:bodyPr anchor="b">
            <a:normAutofit/>
          </a:bodyPr>
          <a:lstStyle>
            <a:lvl1pPr algn="l">
              <a:defRPr sz="4400">
                <a:solidFill>
                  <a:schemeClr val="bg1"/>
                </a:solidFill>
              </a:defRPr>
            </a:lvl1pPr>
          </a:lstStyle>
          <a:p>
            <a:r>
              <a:rPr lang="en-GB"/>
              <a:t>Presentation Title</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443089" y="4036611"/>
            <a:ext cx="9144000" cy="846667"/>
          </a:xfrm>
        </p:spPr>
        <p:txBody>
          <a:bodyPr>
            <a:normAutofit/>
          </a:bodyPr>
          <a:lstStyle>
            <a:lvl1pPr marL="0" indent="0" algn="l">
              <a:buNone/>
              <a:defRPr sz="18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Subheading text…</a:t>
            </a:r>
            <a:endParaRPr lang="en-US"/>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a:xfrm>
            <a:off x="863950" y="6356351"/>
            <a:ext cx="4114800" cy="365125"/>
          </a:xfrm>
          <a:prstGeom prst="rect">
            <a:avLst/>
          </a:prstGeom>
        </p:spPr>
        <p:txBody>
          <a:bodyPr/>
          <a:lstStyle>
            <a:lvl1pPr>
              <a:defRPr>
                <a:solidFill>
                  <a:schemeClr val="bg1"/>
                </a:solidFill>
              </a:defRPr>
            </a:lvl1pPr>
          </a:lstStyle>
          <a:p>
            <a:r>
              <a:rPr lang="en-GB"/>
              <a:t>© </a:t>
            </a:r>
            <a:r>
              <a:rPr lang="en-US"/>
              <a:t>2021 Cornelis Networks | Confidential</a:t>
            </a:r>
          </a:p>
        </p:txBody>
      </p:sp>
    </p:spTree>
    <p:extLst>
      <p:ext uri="{BB962C8B-B14F-4D97-AF65-F5344CB8AC3E}">
        <p14:creationId xmlns:p14="http://schemas.microsoft.com/office/powerpoint/2010/main" val="65167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REAK SLIDE 0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D32847-2C1F-2442-AD21-127E4232C785}"/>
              </a:ext>
            </a:extLst>
          </p:cNvPr>
          <p:cNvPicPr>
            <a:picLocks noChangeAspect="1"/>
          </p:cNvPicPr>
          <p:nvPr userDrawn="1"/>
        </p:nvPicPr>
        <p:blipFill>
          <a:blip r:embed="rId2"/>
          <a:srcRect l="38" r="38"/>
          <a:stretch/>
        </p:blipFill>
        <p:spPr>
          <a:xfrm>
            <a:off x="0" y="1"/>
            <a:ext cx="12192000" cy="6866021"/>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885873"/>
            <a:ext cx="9144000" cy="2387600"/>
          </a:xfrm>
        </p:spPr>
        <p:txBody>
          <a:bodyPr anchor="b">
            <a:normAutofit/>
          </a:bodyPr>
          <a:lstStyle>
            <a:lvl1pPr algn="l">
              <a:defRPr sz="4000">
                <a:solidFill>
                  <a:schemeClr val="bg1"/>
                </a:solidFill>
              </a:defRPr>
            </a:lvl1pPr>
          </a:lstStyle>
          <a:p>
            <a:r>
              <a:rPr lang="en-GB"/>
              <a:t>Title Heading</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443089" y="3365548"/>
            <a:ext cx="9144000" cy="1655762"/>
          </a:xfrm>
        </p:spPr>
        <p:txBody>
          <a:bodyPr>
            <a:normAutofit/>
          </a:bodyPr>
          <a:lstStyle>
            <a:lvl1pPr marL="0" indent="0" algn="l">
              <a:buNone/>
              <a:defRPr sz="18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Subheading text…</a:t>
            </a:r>
            <a:endParaRPr lang="en-US"/>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a:xfrm>
            <a:off x="863950" y="6356351"/>
            <a:ext cx="4114800" cy="365125"/>
          </a:xfrm>
          <a:prstGeom prst="rect">
            <a:avLst/>
          </a:prstGeom>
        </p:spPr>
        <p:txBody>
          <a:bodyPr/>
          <a:lstStyle>
            <a:lvl1pPr>
              <a:defRPr>
                <a:solidFill>
                  <a:schemeClr val="bg1"/>
                </a:solidFill>
              </a:defRPr>
            </a:lvl1pPr>
          </a:lstStyle>
          <a:p>
            <a:r>
              <a:rPr lang="en-GB"/>
              <a:t>© </a:t>
            </a:r>
            <a:r>
              <a:rPr lang="en-US"/>
              <a:t>2021 Cornelis Networks | Confidential</a:t>
            </a:r>
          </a:p>
        </p:txBody>
      </p:sp>
      <p:pic>
        <p:nvPicPr>
          <p:cNvPr id="9" name="Picture 8">
            <a:extLst>
              <a:ext uri="{FF2B5EF4-FFF2-40B4-BE49-F238E27FC236}">
                <a16:creationId xmlns:a16="http://schemas.microsoft.com/office/drawing/2014/main" id="{B58FF889-66FB-0D4D-87AB-2D3D7BBA0297}"/>
              </a:ext>
            </a:extLst>
          </p:cNvPr>
          <p:cNvPicPr>
            <a:picLocks noChangeAspect="1"/>
          </p:cNvPicPr>
          <p:nvPr userDrawn="1"/>
        </p:nvPicPr>
        <p:blipFill>
          <a:blip r:embed="rId3"/>
          <a:stretch>
            <a:fillRect/>
          </a:stretch>
        </p:blipFill>
        <p:spPr>
          <a:xfrm>
            <a:off x="10046466" y="6034529"/>
            <a:ext cx="1975834" cy="643643"/>
          </a:xfrm>
          <a:prstGeom prst="rect">
            <a:avLst/>
          </a:prstGeom>
        </p:spPr>
      </p:pic>
    </p:spTree>
    <p:extLst>
      <p:ext uri="{BB962C8B-B14F-4D97-AF65-F5344CB8AC3E}">
        <p14:creationId xmlns:p14="http://schemas.microsoft.com/office/powerpoint/2010/main" val="443710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 SLIDE 0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D32847-2C1F-2442-AD21-127E4232C785}"/>
              </a:ext>
            </a:extLst>
          </p:cNvPr>
          <p:cNvPicPr>
            <a:picLocks noChangeAspect="1"/>
          </p:cNvPicPr>
          <p:nvPr userDrawn="1"/>
        </p:nvPicPr>
        <p:blipFill>
          <a:blip r:embed="rId2"/>
          <a:srcRect l="38" r="38"/>
          <a:stretch/>
        </p:blipFill>
        <p:spPr>
          <a:xfrm>
            <a:off x="0" y="1"/>
            <a:ext cx="12192000" cy="6866021"/>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885873"/>
            <a:ext cx="9144000" cy="2387600"/>
          </a:xfrm>
        </p:spPr>
        <p:txBody>
          <a:bodyPr anchor="b">
            <a:normAutofit/>
          </a:bodyPr>
          <a:lstStyle>
            <a:lvl1pPr algn="l">
              <a:defRPr sz="4000">
                <a:solidFill>
                  <a:schemeClr val="bg1"/>
                </a:solidFill>
              </a:defRPr>
            </a:lvl1pPr>
          </a:lstStyle>
          <a:p>
            <a:r>
              <a:rPr lang="en-GB"/>
              <a:t>Title Heading</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443089" y="3365548"/>
            <a:ext cx="9144000" cy="1655762"/>
          </a:xfrm>
        </p:spPr>
        <p:txBody>
          <a:bodyPr>
            <a:normAutofit/>
          </a:bodyPr>
          <a:lstStyle>
            <a:lvl1pPr marL="0" indent="0" algn="l">
              <a:buNone/>
              <a:defRPr sz="18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Subheading text…</a:t>
            </a:r>
            <a:endParaRPr lang="en-US"/>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a:xfrm>
            <a:off x="863950" y="6356351"/>
            <a:ext cx="4114800" cy="365125"/>
          </a:xfrm>
          <a:prstGeom prst="rect">
            <a:avLst/>
          </a:prstGeom>
        </p:spPr>
        <p:txBody>
          <a:bodyPr/>
          <a:lstStyle>
            <a:lvl1pPr>
              <a:defRPr>
                <a:solidFill>
                  <a:schemeClr val="bg1"/>
                </a:solidFill>
              </a:defRPr>
            </a:lvl1pPr>
          </a:lstStyle>
          <a:p>
            <a:r>
              <a:rPr lang="en-GB"/>
              <a:t>© </a:t>
            </a:r>
            <a:r>
              <a:rPr lang="en-US"/>
              <a:t>2021 Cornelis Networks | Confidential</a:t>
            </a:r>
          </a:p>
        </p:txBody>
      </p:sp>
      <p:pic>
        <p:nvPicPr>
          <p:cNvPr id="9" name="Picture 8">
            <a:extLst>
              <a:ext uri="{FF2B5EF4-FFF2-40B4-BE49-F238E27FC236}">
                <a16:creationId xmlns:a16="http://schemas.microsoft.com/office/drawing/2014/main" id="{B58FF889-66FB-0D4D-87AB-2D3D7BBA0297}"/>
              </a:ext>
            </a:extLst>
          </p:cNvPr>
          <p:cNvPicPr>
            <a:picLocks noChangeAspect="1"/>
          </p:cNvPicPr>
          <p:nvPr userDrawn="1"/>
        </p:nvPicPr>
        <p:blipFill>
          <a:blip r:embed="rId3"/>
          <a:stretch>
            <a:fillRect/>
          </a:stretch>
        </p:blipFill>
        <p:spPr>
          <a:xfrm>
            <a:off x="10046466" y="6034529"/>
            <a:ext cx="1975834" cy="643643"/>
          </a:xfrm>
          <a:prstGeom prst="rect">
            <a:avLst/>
          </a:prstGeom>
        </p:spPr>
      </p:pic>
    </p:spTree>
    <p:extLst>
      <p:ext uri="{BB962C8B-B14F-4D97-AF65-F5344CB8AC3E}">
        <p14:creationId xmlns:p14="http://schemas.microsoft.com/office/powerpoint/2010/main" val="1823953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 SLIDE 0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D32847-2C1F-2442-AD21-127E4232C785}"/>
              </a:ext>
            </a:extLst>
          </p:cNvPr>
          <p:cNvPicPr>
            <a:picLocks noChangeAspect="1"/>
          </p:cNvPicPr>
          <p:nvPr userDrawn="1"/>
        </p:nvPicPr>
        <p:blipFill>
          <a:blip r:embed="rId2"/>
          <a:srcRect l="38" r="38"/>
          <a:stretch/>
        </p:blipFill>
        <p:spPr>
          <a:xfrm>
            <a:off x="0" y="1"/>
            <a:ext cx="12192000" cy="6866021"/>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885873"/>
            <a:ext cx="9144000" cy="2387600"/>
          </a:xfrm>
        </p:spPr>
        <p:txBody>
          <a:bodyPr anchor="b">
            <a:normAutofit/>
          </a:bodyPr>
          <a:lstStyle>
            <a:lvl1pPr algn="l">
              <a:defRPr sz="4000">
                <a:solidFill>
                  <a:schemeClr val="bg1"/>
                </a:solidFill>
              </a:defRPr>
            </a:lvl1pPr>
          </a:lstStyle>
          <a:p>
            <a:r>
              <a:rPr lang="en-GB"/>
              <a:t>Title Heading</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443089" y="3365548"/>
            <a:ext cx="9144000" cy="1655762"/>
          </a:xfrm>
        </p:spPr>
        <p:txBody>
          <a:bodyPr>
            <a:normAutofit/>
          </a:bodyPr>
          <a:lstStyle>
            <a:lvl1pPr marL="0" indent="0" algn="l">
              <a:buNone/>
              <a:defRPr sz="18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Subheading text…</a:t>
            </a:r>
            <a:endParaRPr lang="en-US"/>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a:xfrm>
            <a:off x="863950" y="6356351"/>
            <a:ext cx="4114800" cy="365125"/>
          </a:xfrm>
          <a:prstGeom prst="rect">
            <a:avLst/>
          </a:prstGeom>
        </p:spPr>
        <p:txBody>
          <a:bodyPr/>
          <a:lstStyle>
            <a:lvl1pPr>
              <a:defRPr>
                <a:solidFill>
                  <a:schemeClr val="bg1"/>
                </a:solidFill>
              </a:defRPr>
            </a:lvl1pPr>
          </a:lstStyle>
          <a:p>
            <a:r>
              <a:rPr lang="en-GB"/>
              <a:t>© </a:t>
            </a:r>
            <a:r>
              <a:rPr lang="en-US"/>
              <a:t>2021 Cornelis Networks | Confidential</a:t>
            </a:r>
          </a:p>
        </p:txBody>
      </p:sp>
      <p:pic>
        <p:nvPicPr>
          <p:cNvPr id="9" name="Picture 8">
            <a:extLst>
              <a:ext uri="{FF2B5EF4-FFF2-40B4-BE49-F238E27FC236}">
                <a16:creationId xmlns:a16="http://schemas.microsoft.com/office/drawing/2014/main" id="{B58FF889-66FB-0D4D-87AB-2D3D7BBA0297}"/>
              </a:ext>
            </a:extLst>
          </p:cNvPr>
          <p:cNvPicPr>
            <a:picLocks noChangeAspect="1"/>
          </p:cNvPicPr>
          <p:nvPr userDrawn="1"/>
        </p:nvPicPr>
        <p:blipFill>
          <a:blip r:embed="rId3"/>
          <a:stretch>
            <a:fillRect/>
          </a:stretch>
        </p:blipFill>
        <p:spPr>
          <a:xfrm>
            <a:off x="10046466" y="6034529"/>
            <a:ext cx="1975834" cy="643643"/>
          </a:xfrm>
          <a:prstGeom prst="rect">
            <a:avLst/>
          </a:prstGeom>
        </p:spPr>
      </p:pic>
    </p:spTree>
    <p:extLst>
      <p:ext uri="{BB962C8B-B14F-4D97-AF65-F5344CB8AC3E}">
        <p14:creationId xmlns:p14="http://schemas.microsoft.com/office/powerpoint/2010/main" val="65542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
    <p:spTree>
      <p:nvGrpSpPr>
        <p:cNvPr id="1" name=""/>
        <p:cNvGrpSpPr/>
        <p:nvPr/>
      </p:nvGrpSpPr>
      <p:grpSpPr>
        <a:xfrm>
          <a:off x="0" y="0"/>
          <a:ext cx="0" cy="0"/>
          <a:chOff x="0" y="0"/>
          <a:chExt cx="0" cy="0"/>
        </a:xfrm>
      </p:grpSpPr>
      <p:pic>
        <p:nvPicPr>
          <p:cNvPr id="8" name="Picture 7" descr="A picture containing text, toy&#10;&#10;Description automatically generated">
            <a:extLst>
              <a:ext uri="{FF2B5EF4-FFF2-40B4-BE49-F238E27FC236}">
                <a16:creationId xmlns:a16="http://schemas.microsoft.com/office/drawing/2014/main" id="{32B4397B-0118-8348-81DD-3A2D384E32B2}"/>
              </a:ext>
            </a:extLst>
          </p:cNvPr>
          <p:cNvPicPr>
            <a:picLocks noChangeAspect="1"/>
          </p:cNvPicPr>
          <p:nvPr userDrawn="1"/>
        </p:nvPicPr>
        <p:blipFill rotWithShape="1">
          <a:blip r:embed="rId2"/>
          <a:srcRect l="-1" t="29833" r="24395" b="5527"/>
          <a:stretch/>
        </p:blipFill>
        <p:spPr>
          <a:xfrm>
            <a:off x="-14990" y="1"/>
            <a:ext cx="12206990" cy="6866021"/>
          </a:xfrm>
          <a:prstGeom prst="rect">
            <a:avLst/>
          </a:prstGeom>
        </p:spPr>
      </p:pic>
      <p:pic>
        <p:nvPicPr>
          <p:cNvPr id="13" name="Picture 12">
            <a:extLst>
              <a:ext uri="{FF2B5EF4-FFF2-40B4-BE49-F238E27FC236}">
                <a16:creationId xmlns:a16="http://schemas.microsoft.com/office/drawing/2014/main" id="{48F65333-A251-2E4F-BF0B-AD69906E15A3}"/>
              </a:ext>
            </a:extLst>
          </p:cNvPr>
          <p:cNvPicPr>
            <a:picLocks noChangeAspect="1"/>
          </p:cNvPicPr>
          <p:nvPr userDrawn="1"/>
        </p:nvPicPr>
        <p:blipFill>
          <a:blip r:embed="rId3"/>
          <a:stretch>
            <a:fillRect/>
          </a:stretch>
        </p:blipFill>
        <p:spPr>
          <a:xfrm>
            <a:off x="10046466" y="6034529"/>
            <a:ext cx="1975834" cy="643643"/>
          </a:xfrm>
          <a:prstGeom prst="rect">
            <a:avLst/>
          </a:prstGeom>
        </p:spPr>
      </p:pic>
      <p:sp>
        <p:nvSpPr>
          <p:cNvPr id="6" name="Slide Number Placeholder 5">
            <a:extLst>
              <a:ext uri="{FF2B5EF4-FFF2-40B4-BE49-F238E27FC236}">
                <a16:creationId xmlns:a16="http://schemas.microsoft.com/office/drawing/2014/main" id="{2CDEC317-E565-B041-8E54-80E58116DC65}"/>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DABCA81-3D26-424C-BE47-FE0BFD4E0D18}"/>
              </a:ext>
            </a:extLst>
          </p:cNvPr>
          <p:cNvSpPr>
            <a:spLocks noGrp="1"/>
          </p:cNvSpPr>
          <p:nvPr>
            <p:ph type="ctrTitle" hasCustomPrompt="1"/>
          </p:nvPr>
        </p:nvSpPr>
        <p:spPr>
          <a:xfrm>
            <a:off x="443089" y="1122363"/>
            <a:ext cx="9144000" cy="2306637"/>
          </a:xfrm>
        </p:spPr>
        <p:txBody>
          <a:bodyPr anchor="b">
            <a:normAutofit/>
          </a:bodyPr>
          <a:lstStyle>
            <a:lvl1pPr algn="l">
              <a:defRPr sz="6000">
                <a:solidFill>
                  <a:schemeClr val="bg1"/>
                </a:solidFill>
              </a:defRPr>
            </a:lvl1pPr>
          </a:lstStyle>
          <a:p>
            <a:r>
              <a:rPr lang="en-GB"/>
              <a:t>Thank you</a:t>
            </a:r>
            <a:endParaRPr lang="en-US"/>
          </a:p>
        </p:txBody>
      </p:sp>
      <p:sp>
        <p:nvSpPr>
          <p:cNvPr id="3" name="Subtitle 2">
            <a:extLst>
              <a:ext uri="{FF2B5EF4-FFF2-40B4-BE49-F238E27FC236}">
                <a16:creationId xmlns:a16="http://schemas.microsoft.com/office/drawing/2014/main" id="{00647513-A9E7-CF4C-A9EC-4C0613629435}"/>
              </a:ext>
            </a:extLst>
          </p:cNvPr>
          <p:cNvSpPr>
            <a:spLocks noGrp="1"/>
          </p:cNvSpPr>
          <p:nvPr>
            <p:ph type="subTitle" idx="1" hasCustomPrompt="1"/>
          </p:nvPr>
        </p:nvSpPr>
        <p:spPr>
          <a:xfrm>
            <a:off x="593814" y="3512142"/>
            <a:ext cx="9144000" cy="846667"/>
          </a:xfrm>
        </p:spPr>
        <p:txBody>
          <a:bodyPr>
            <a:normAutofit/>
          </a:bodyPr>
          <a:lstStyle>
            <a:lvl1pPr marL="0" indent="0" algn="l">
              <a:buNone/>
              <a:defRPr sz="20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err="1"/>
              <a:t>www.cornelisnetworks.com</a:t>
            </a:r>
            <a:endParaRPr lang="en-GB"/>
          </a:p>
        </p:txBody>
      </p:sp>
      <p:sp>
        <p:nvSpPr>
          <p:cNvPr id="5" name="Footer Placeholder 4">
            <a:extLst>
              <a:ext uri="{FF2B5EF4-FFF2-40B4-BE49-F238E27FC236}">
                <a16:creationId xmlns:a16="http://schemas.microsoft.com/office/drawing/2014/main" id="{17450C25-E4B4-2A4F-8417-BA54CF3F1315}"/>
              </a:ext>
            </a:extLst>
          </p:cNvPr>
          <p:cNvSpPr>
            <a:spLocks noGrp="1"/>
          </p:cNvSpPr>
          <p:nvPr>
            <p:ph type="ftr" sz="quarter" idx="11"/>
          </p:nvPr>
        </p:nvSpPr>
        <p:spPr>
          <a:xfrm>
            <a:off x="863950" y="6356351"/>
            <a:ext cx="4114800" cy="365125"/>
          </a:xfrm>
          <a:prstGeom prst="rect">
            <a:avLst/>
          </a:prstGeom>
        </p:spPr>
        <p:txBody>
          <a:bodyPr/>
          <a:lstStyle>
            <a:lvl1pPr>
              <a:defRPr>
                <a:solidFill>
                  <a:schemeClr val="bg1"/>
                </a:solidFill>
              </a:defRPr>
            </a:lvl1pPr>
          </a:lstStyle>
          <a:p>
            <a:r>
              <a:rPr lang="en-GB"/>
              <a:t>© </a:t>
            </a:r>
            <a:r>
              <a:rPr lang="en-US"/>
              <a:t>2022 Cornelis Networks | Confidential</a:t>
            </a:r>
          </a:p>
        </p:txBody>
      </p:sp>
    </p:spTree>
    <p:extLst>
      <p:ext uri="{BB962C8B-B14F-4D97-AF65-F5344CB8AC3E}">
        <p14:creationId xmlns:p14="http://schemas.microsoft.com/office/powerpoint/2010/main" val="1192093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endParaRPr lang="en-US"/>
          </a:p>
        </p:txBody>
      </p:sp>
      <p:sp>
        <p:nvSpPr>
          <p:cNvPr id="8" name="Footer Placeholder 4">
            <a:extLst>
              <a:ext uri="{FF2B5EF4-FFF2-40B4-BE49-F238E27FC236}">
                <a16:creationId xmlns:a16="http://schemas.microsoft.com/office/drawing/2014/main" id="{FEBBF279-9A0A-45DC-AAD4-289ED1FE149A}"/>
              </a:ext>
            </a:extLst>
          </p:cNvPr>
          <p:cNvSpPr>
            <a:spLocks noGrp="1"/>
          </p:cNvSpPr>
          <p:nvPr>
            <p:ph type="ftr" sz="quarter" idx="3"/>
          </p:nvPr>
        </p:nvSpPr>
        <p:spPr>
          <a:xfrm>
            <a:off x="4679324" y="6641638"/>
            <a:ext cx="3931278" cy="234088"/>
          </a:xfrm>
          <a:prstGeom prst="rect">
            <a:avLst/>
          </a:prstGeom>
        </p:spPr>
        <p:txBody>
          <a:bodyPr vert="horz" lIns="91440" tIns="45720" rIns="91440" bIns="45720" rtlCol="0" anchor="ctr"/>
          <a:lstStyle>
            <a:lvl1pPr algn="ctr">
              <a:defRPr sz="1200">
                <a:solidFill>
                  <a:schemeClr val="bg1"/>
                </a:solidFill>
              </a:defRPr>
            </a:lvl1pPr>
          </a:lstStyle>
          <a:p>
            <a:r>
              <a:rPr lang="en-US"/>
              <a:t>© 2021 Cornelis Networks | Confidential</a:t>
            </a:r>
          </a:p>
        </p:txBody>
      </p:sp>
      <p:sp>
        <p:nvSpPr>
          <p:cNvPr id="9" name="Slide Number Placeholder 5">
            <a:extLst>
              <a:ext uri="{FF2B5EF4-FFF2-40B4-BE49-F238E27FC236}">
                <a16:creationId xmlns:a16="http://schemas.microsoft.com/office/drawing/2014/main" id="{407BDF09-718D-44E8-B009-26474F63B667}"/>
              </a:ext>
            </a:extLst>
          </p:cNvPr>
          <p:cNvSpPr>
            <a:spLocks noGrp="1"/>
          </p:cNvSpPr>
          <p:nvPr>
            <p:ph type="sldNum" sz="quarter" idx="4"/>
          </p:nvPr>
        </p:nvSpPr>
        <p:spPr>
          <a:xfrm>
            <a:off x="11675270" y="6632105"/>
            <a:ext cx="451183" cy="234088"/>
          </a:xfrm>
          <a:prstGeom prst="rect">
            <a:avLst/>
          </a:prstGeom>
        </p:spPr>
        <p:txBody>
          <a:bodyPr vert="horz" lIns="91440" tIns="45720" rIns="91440" bIns="45720" rtlCol="0" anchor="ctr"/>
          <a:lstStyle>
            <a:lvl1pPr algn="r">
              <a:defRPr sz="1500">
                <a:solidFill>
                  <a:schemeClr val="bg1"/>
                </a:solidFill>
              </a:defRPr>
            </a:lvl1pPr>
          </a:lstStyle>
          <a:p>
            <a:fld id="{3B7FEF2C-167A-4C78-89DC-7D54094BC10D}" type="slidenum">
              <a:rPr lang="en-US" smtClean="0"/>
              <a:pPr/>
              <a:t>‹#›</a:t>
            </a:fld>
            <a:endParaRPr lang="en-US"/>
          </a:p>
        </p:txBody>
      </p:sp>
    </p:spTree>
    <p:extLst>
      <p:ext uri="{BB962C8B-B14F-4D97-AF65-F5344CB8AC3E}">
        <p14:creationId xmlns:p14="http://schemas.microsoft.com/office/powerpoint/2010/main" val="1365784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4">
            <a:extLst>
              <a:ext uri="{FF2B5EF4-FFF2-40B4-BE49-F238E27FC236}">
                <a16:creationId xmlns:a16="http://schemas.microsoft.com/office/drawing/2014/main" id="{3309D0D7-5659-4617-B137-BCD6E224F05B}"/>
              </a:ext>
            </a:extLst>
          </p:cNvPr>
          <p:cNvSpPr>
            <a:spLocks noGrp="1"/>
          </p:cNvSpPr>
          <p:nvPr>
            <p:ph type="ftr" sz="quarter" idx="3"/>
          </p:nvPr>
        </p:nvSpPr>
        <p:spPr>
          <a:xfrm>
            <a:off x="4679324" y="6641638"/>
            <a:ext cx="3781117" cy="234088"/>
          </a:xfrm>
          <a:prstGeom prst="rect">
            <a:avLst/>
          </a:prstGeom>
        </p:spPr>
        <p:txBody>
          <a:bodyPr vert="horz" lIns="91440" tIns="45720" rIns="91440" bIns="45720" rtlCol="0" anchor="ctr"/>
          <a:lstStyle>
            <a:lvl1pPr algn="ctr">
              <a:defRPr sz="1200">
                <a:solidFill>
                  <a:schemeClr val="bg1"/>
                </a:solidFill>
              </a:defRPr>
            </a:lvl1pPr>
          </a:lstStyle>
          <a:p>
            <a:r>
              <a:rPr lang="en-US"/>
              <a:t>© 2021 Cornelis Networks | Confidential</a:t>
            </a:r>
          </a:p>
        </p:txBody>
      </p:sp>
      <p:sp>
        <p:nvSpPr>
          <p:cNvPr id="7" name="Slide Number Placeholder 5">
            <a:extLst>
              <a:ext uri="{FF2B5EF4-FFF2-40B4-BE49-F238E27FC236}">
                <a16:creationId xmlns:a16="http://schemas.microsoft.com/office/drawing/2014/main" id="{5CB7DE28-3D62-4170-BF0D-CC6EA157C65D}"/>
              </a:ext>
            </a:extLst>
          </p:cNvPr>
          <p:cNvSpPr>
            <a:spLocks noGrp="1"/>
          </p:cNvSpPr>
          <p:nvPr>
            <p:ph type="sldNum" sz="quarter" idx="4"/>
          </p:nvPr>
        </p:nvSpPr>
        <p:spPr>
          <a:xfrm>
            <a:off x="11675270" y="6632105"/>
            <a:ext cx="451183" cy="234088"/>
          </a:xfrm>
          <a:prstGeom prst="rect">
            <a:avLst/>
          </a:prstGeom>
        </p:spPr>
        <p:txBody>
          <a:bodyPr vert="horz" lIns="91440" tIns="45720" rIns="91440" bIns="45720" rtlCol="0" anchor="ctr"/>
          <a:lstStyle>
            <a:lvl1pPr algn="r">
              <a:defRPr sz="1500">
                <a:solidFill>
                  <a:schemeClr val="bg1"/>
                </a:solidFill>
              </a:defRPr>
            </a:lvl1pPr>
          </a:lstStyle>
          <a:p>
            <a:fld id="{3B7FEF2C-167A-4C78-89DC-7D54094BC10D}" type="slidenum">
              <a:rPr lang="en-US" smtClean="0"/>
              <a:pPr/>
              <a:t>‹#›</a:t>
            </a:fld>
            <a:endParaRPr lang="en-US"/>
          </a:p>
        </p:txBody>
      </p:sp>
      <p:sp>
        <p:nvSpPr>
          <p:cNvPr id="9" name="Title 1">
            <a:extLst>
              <a:ext uri="{FF2B5EF4-FFF2-40B4-BE49-F238E27FC236}">
                <a16:creationId xmlns:a16="http://schemas.microsoft.com/office/drawing/2014/main" id="{9247B291-8A29-47D5-B3B5-2F5D40932079}"/>
              </a:ext>
            </a:extLst>
          </p:cNvPr>
          <p:cNvSpPr>
            <a:spLocks noGrp="1"/>
          </p:cNvSpPr>
          <p:nvPr>
            <p:ph type="title"/>
          </p:nvPr>
        </p:nvSpPr>
        <p:spPr>
          <a:xfrm>
            <a:off x="838200" y="18255"/>
            <a:ext cx="10515600" cy="803903"/>
          </a:xfrm>
        </p:spPr>
        <p:txBody>
          <a:bodyPr/>
          <a:lstStyle/>
          <a:p>
            <a:r>
              <a:rPr lang="en-US"/>
              <a:t>Click to edit Master title style</a:t>
            </a:r>
          </a:p>
        </p:txBody>
      </p:sp>
    </p:spTree>
    <p:extLst>
      <p:ext uri="{BB962C8B-B14F-4D97-AF65-F5344CB8AC3E}">
        <p14:creationId xmlns:p14="http://schemas.microsoft.com/office/powerpoint/2010/main" val="291811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pic>
        <p:nvPicPr>
          <p:cNvPr id="8" name="Picture 7" descr="Graphical user interface, application&#10;&#10;Description automatically generated with medium confidence">
            <a:extLst>
              <a:ext uri="{FF2B5EF4-FFF2-40B4-BE49-F238E27FC236}">
                <a16:creationId xmlns:a16="http://schemas.microsoft.com/office/drawing/2014/main" id="{6486F145-593B-40CD-A223-1E600F27AC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443089" y="1968182"/>
            <a:ext cx="6903156" cy="346383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a:t>
            </a:r>
            <a:r>
              <a:rPr lang="en-US"/>
              <a:t>2022 Cornelis Networks</a:t>
            </a:r>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2" name="Title 1">
            <a:extLst>
              <a:ext uri="{FF2B5EF4-FFF2-40B4-BE49-F238E27FC236}">
                <a16:creationId xmlns:a16="http://schemas.microsoft.com/office/drawing/2014/main" id="{FEC336E6-0F7C-7E44-9ACA-05C4A4C0F6C1}"/>
              </a:ext>
            </a:extLst>
          </p:cNvPr>
          <p:cNvSpPr>
            <a:spLocks noGrp="1"/>
          </p:cNvSpPr>
          <p:nvPr>
            <p:ph type="title" hasCustomPrompt="1"/>
          </p:nvPr>
        </p:nvSpPr>
        <p:spPr>
          <a:xfrm>
            <a:off x="443089" y="761682"/>
            <a:ext cx="8635597" cy="1325563"/>
          </a:xfrm>
        </p:spPr>
        <p:txBody>
          <a:bodyPr/>
          <a:lstStyle>
            <a:lvl1pPr>
              <a:defRPr>
                <a:solidFill>
                  <a:schemeClr val="accent2"/>
                </a:solidFill>
              </a:defRPr>
            </a:lvl1pPr>
          </a:lstStyle>
          <a:p>
            <a:r>
              <a:rPr lang="en-GB"/>
              <a:t>Contents</a:t>
            </a:r>
            <a:endParaRPr lang="en-US"/>
          </a:p>
        </p:txBody>
      </p:sp>
      <p:pic>
        <p:nvPicPr>
          <p:cNvPr id="9" name="Picture 8">
            <a:extLst>
              <a:ext uri="{FF2B5EF4-FFF2-40B4-BE49-F238E27FC236}">
                <a16:creationId xmlns:a16="http://schemas.microsoft.com/office/drawing/2014/main" id="{CCCE7F24-FAD3-42D8-BEEA-6A965C781686}"/>
              </a:ext>
            </a:extLst>
          </p:cNvPr>
          <p:cNvPicPr>
            <a:picLocks noChangeAspect="1"/>
          </p:cNvPicPr>
          <p:nvPr userDrawn="1"/>
        </p:nvPicPr>
        <p:blipFill>
          <a:blip r:embed="rId3"/>
          <a:stretch>
            <a:fillRect/>
          </a:stretch>
        </p:blipFill>
        <p:spPr>
          <a:xfrm>
            <a:off x="10046465" y="6034528"/>
            <a:ext cx="1975835" cy="643643"/>
          </a:xfrm>
          <a:prstGeom prst="rect">
            <a:avLst/>
          </a:prstGeom>
        </p:spPr>
      </p:pic>
    </p:spTree>
    <p:extLst>
      <p:ext uri="{BB962C8B-B14F-4D97-AF65-F5344CB8AC3E}">
        <p14:creationId xmlns:p14="http://schemas.microsoft.com/office/powerpoint/2010/main" val="222096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6F145-593B-40CD-A223-1E600F27AC2F}"/>
              </a:ext>
            </a:extLst>
          </p:cNvPr>
          <p:cNvPicPr>
            <a:picLocks noChangeAspect="1"/>
          </p:cNvPicPr>
          <p:nvPr userDrawn="1"/>
        </p:nvPicPr>
        <p:blipFill>
          <a:blip r:embed="rId2"/>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437E78C-95A5-BB4E-AA87-C12AC8D94B4B}"/>
              </a:ext>
            </a:extLst>
          </p:cNvPr>
          <p:cNvSpPr>
            <a:spLocks noGrp="1"/>
          </p:cNvSpPr>
          <p:nvPr>
            <p:ph sz="half" idx="1"/>
          </p:nvPr>
        </p:nvSpPr>
        <p:spPr>
          <a:xfrm>
            <a:off x="3066546" y="1968182"/>
            <a:ext cx="6903156" cy="346383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a:t>
            </a:r>
            <a:r>
              <a:rPr lang="en-US"/>
              <a:t>2022 Cornelis Networks</a:t>
            </a:r>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2" name="Title 1">
            <a:extLst>
              <a:ext uri="{FF2B5EF4-FFF2-40B4-BE49-F238E27FC236}">
                <a16:creationId xmlns:a16="http://schemas.microsoft.com/office/drawing/2014/main" id="{FEC336E6-0F7C-7E44-9ACA-05C4A4C0F6C1}"/>
              </a:ext>
            </a:extLst>
          </p:cNvPr>
          <p:cNvSpPr>
            <a:spLocks noGrp="1"/>
          </p:cNvSpPr>
          <p:nvPr>
            <p:ph type="title" hasCustomPrompt="1"/>
          </p:nvPr>
        </p:nvSpPr>
        <p:spPr>
          <a:xfrm>
            <a:off x="3066546" y="761682"/>
            <a:ext cx="8635597" cy="1325563"/>
          </a:xfrm>
        </p:spPr>
        <p:txBody>
          <a:bodyPr/>
          <a:lstStyle>
            <a:lvl1pPr>
              <a:defRPr>
                <a:solidFill>
                  <a:schemeClr val="accent2"/>
                </a:solidFill>
              </a:defRPr>
            </a:lvl1pPr>
          </a:lstStyle>
          <a:p>
            <a:r>
              <a:rPr lang="en-GB"/>
              <a:t>Contents</a:t>
            </a:r>
            <a:endParaRPr lang="en-US"/>
          </a:p>
        </p:txBody>
      </p:sp>
      <p:pic>
        <p:nvPicPr>
          <p:cNvPr id="9" name="Picture 8">
            <a:extLst>
              <a:ext uri="{FF2B5EF4-FFF2-40B4-BE49-F238E27FC236}">
                <a16:creationId xmlns:a16="http://schemas.microsoft.com/office/drawing/2014/main" id="{2EF781F3-B3A7-4D8B-9F5F-C40E8352205C}"/>
              </a:ext>
            </a:extLst>
          </p:cNvPr>
          <p:cNvPicPr>
            <a:picLocks noChangeAspect="1"/>
          </p:cNvPicPr>
          <p:nvPr userDrawn="1"/>
        </p:nvPicPr>
        <p:blipFill>
          <a:blip r:embed="rId3"/>
          <a:stretch>
            <a:fillRect/>
          </a:stretch>
        </p:blipFill>
        <p:spPr>
          <a:xfrm>
            <a:off x="10046465" y="6034528"/>
            <a:ext cx="1975835" cy="643643"/>
          </a:xfrm>
          <a:prstGeom prst="rect">
            <a:avLst/>
          </a:prstGeom>
        </p:spPr>
      </p:pic>
    </p:spTree>
    <p:extLst>
      <p:ext uri="{BB962C8B-B14F-4D97-AF65-F5344CB8AC3E}">
        <p14:creationId xmlns:p14="http://schemas.microsoft.com/office/powerpoint/2010/main" val="323853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6F145-593B-40CD-A223-1E600F27AC2F}"/>
              </a:ext>
            </a:extLst>
          </p:cNvPr>
          <p:cNvPicPr>
            <a:picLocks noChangeAspect="1"/>
          </p:cNvPicPr>
          <p:nvPr userDrawn="1"/>
        </p:nvPicPr>
        <p:blipFill>
          <a:blip r:embed="rId2"/>
          <a:srcRect/>
          <a:stretch/>
        </p:blipFill>
        <p:spPr>
          <a:xfrm>
            <a:off x="0" y="0"/>
            <a:ext cx="12192000" cy="6858000"/>
          </a:xfrm>
          <a:prstGeom prst="rect">
            <a:avLst/>
          </a:prstGeom>
        </p:spPr>
      </p:pic>
      <p:sp>
        <p:nvSpPr>
          <p:cNvPr id="6" name="Footer Placeholder 5">
            <a:extLst>
              <a:ext uri="{FF2B5EF4-FFF2-40B4-BE49-F238E27FC236}">
                <a16:creationId xmlns:a16="http://schemas.microsoft.com/office/drawing/2014/main" id="{A83F537F-EB23-2B44-8FC6-F39FECE66982}"/>
              </a:ext>
            </a:extLst>
          </p:cNvPr>
          <p:cNvSpPr>
            <a:spLocks noGrp="1"/>
          </p:cNvSpPr>
          <p:nvPr>
            <p:ph type="ftr" sz="quarter" idx="11"/>
          </p:nvPr>
        </p:nvSpPr>
        <p:spPr/>
        <p:txBody>
          <a:bodyPr/>
          <a:lstStyle/>
          <a:p>
            <a:r>
              <a:rPr lang="en-GB"/>
              <a:t>© </a:t>
            </a:r>
            <a:r>
              <a:rPr lang="en-US"/>
              <a:t>2022 Cornelis Networks</a:t>
            </a:r>
          </a:p>
        </p:txBody>
      </p:sp>
      <p:sp>
        <p:nvSpPr>
          <p:cNvPr id="7" name="Slide Number Placeholder 6">
            <a:extLst>
              <a:ext uri="{FF2B5EF4-FFF2-40B4-BE49-F238E27FC236}">
                <a16:creationId xmlns:a16="http://schemas.microsoft.com/office/drawing/2014/main" id="{3D9B0D21-7EEF-9346-8470-75E7C15E7C0C}"/>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9" name="Content Placeholder 2">
            <a:extLst>
              <a:ext uri="{FF2B5EF4-FFF2-40B4-BE49-F238E27FC236}">
                <a16:creationId xmlns:a16="http://schemas.microsoft.com/office/drawing/2014/main" id="{9F07A317-876C-477E-8E66-77DC0DD606D5}"/>
              </a:ext>
            </a:extLst>
          </p:cNvPr>
          <p:cNvSpPr>
            <a:spLocks noGrp="1"/>
          </p:cNvSpPr>
          <p:nvPr>
            <p:ph sz="half" idx="1"/>
          </p:nvPr>
        </p:nvSpPr>
        <p:spPr>
          <a:xfrm>
            <a:off x="443089" y="1968182"/>
            <a:ext cx="6903156" cy="346383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62967C98-FA03-44C2-93D5-D73B679CBD93}"/>
              </a:ext>
            </a:extLst>
          </p:cNvPr>
          <p:cNvSpPr>
            <a:spLocks noGrp="1"/>
          </p:cNvSpPr>
          <p:nvPr>
            <p:ph type="title" hasCustomPrompt="1"/>
          </p:nvPr>
        </p:nvSpPr>
        <p:spPr>
          <a:xfrm>
            <a:off x="443089" y="761682"/>
            <a:ext cx="8635597" cy="1325563"/>
          </a:xfrm>
        </p:spPr>
        <p:txBody>
          <a:bodyPr/>
          <a:lstStyle>
            <a:lvl1pPr>
              <a:defRPr>
                <a:solidFill>
                  <a:schemeClr val="accent2"/>
                </a:solidFill>
              </a:defRPr>
            </a:lvl1pPr>
          </a:lstStyle>
          <a:p>
            <a:r>
              <a:rPr lang="en-GB"/>
              <a:t>Contents</a:t>
            </a:r>
            <a:endParaRPr lang="en-US"/>
          </a:p>
        </p:txBody>
      </p:sp>
      <p:pic>
        <p:nvPicPr>
          <p:cNvPr id="11" name="Picture 10">
            <a:extLst>
              <a:ext uri="{FF2B5EF4-FFF2-40B4-BE49-F238E27FC236}">
                <a16:creationId xmlns:a16="http://schemas.microsoft.com/office/drawing/2014/main" id="{F8738287-0FB8-4D86-9E69-8EE05989D93A}"/>
              </a:ext>
            </a:extLst>
          </p:cNvPr>
          <p:cNvPicPr>
            <a:picLocks noChangeAspect="1"/>
          </p:cNvPicPr>
          <p:nvPr userDrawn="1"/>
        </p:nvPicPr>
        <p:blipFill>
          <a:blip r:embed="rId3"/>
          <a:stretch>
            <a:fillRect/>
          </a:stretch>
        </p:blipFill>
        <p:spPr>
          <a:xfrm>
            <a:off x="10046465" y="6034528"/>
            <a:ext cx="1975835" cy="643643"/>
          </a:xfrm>
          <a:prstGeom prst="rect">
            <a:avLst/>
          </a:prstGeom>
        </p:spPr>
      </p:pic>
    </p:spTree>
    <p:extLst>
      <p:ext uri="{BB962C8B-B14F-4D97-AF65-F5344CB8AC3E}">
        <p14:creationId xmlns:p14="http://schemas.microsoft.com/office/powerpoint/2010/main" val="125009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OPY 01">
    <p:spTree>
      <p:nvGrpSpPr>
        <p:cNvPr id="1" name=""/>
        <p:cNvGrpSpPr/>
        <p:nvPr/>
      </p:nvGrpSpPr>
      <p:grpSpPr>
        <a:xfrm>
          <a:off x="0" y="0"/>
          <a:ext cx="0" cy="0"/>
          <a:chOff x="0" y="0"/>
          <a:chExt cx="0" cy="0"/>
        </a:xfrm>
      </p:grpSpPr>
      <p:sp>
        <p:nvSpPr>
          <p:cNvPr id="12" name="Snip Single Corner of Rectangle 11">
            <a:extLst>
              <a:ext uri="{FF2B5EF4-FFF2-40B4-BE49-F238E27FC236}">
                <a16:creationId xmlns:a16="http://schemas.microsoft.com/office/drawing/2014/main" id="{2B458E7D-48D7-2E43-9C25-2DF7E1C1336D}"/>
              </a:ext>
            </a:extLst>
          </p:cNvPr>
          <p:cNvSpPr/>
          <p:nvPr userDrawn="1"/>
        </p:nvSpPr>
        <p:spPr>
          <a:xfrm rot="16200000">
            <a:off x="6546148" y="1212144"/>
            <a:ext cx="6858000" cy="4433711"/>
          </a:xfrm>
          <a:prstGeom prst="snip1Rect">
            <a:avLst>
              <a:gd name="adj" fmla="val 50000"/>
            </a:avLst>
          </a:prstGeom>
          <a:gradFill>
            <a:gsLst>
              <a:gs pos="0">
                <a:schemeClr val="accent1"/>
              </a:gs>
              <a:gs pos="100000">
                <a:srgbClr val="04417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43089" y="1612574"/>
            <a:ext cx="5971359"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43089" y="3073074"/>
            <a:ext cx="5971359" cy="32832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p>
            <a:r>
              <a:rPr lang="en-GB"/>
              <a:t>© </a:t>
            </a:r>
            <a:r>
              <a:rPr lang="en-US"/>
              <a:t>2022 Cornelis Networks</a:t>
            </a:r>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8" name="Picture Placeholder 7">
            <a:extLst>
              <a:ext uri="{FF2B5EF4-FFF2-40B4-BE49-F238E27FC236}">
                <a16:creationId xmlns:a16="http://schemas.microsoft.com/office/drawing/2014/main" id="{2B561CF9-FE95-A94D-A9D6-4F27D38B9EBC}"/>
              </a:ext>
            </a:extLst>
          </p:cNvPr>
          <p:cNvSpPr>
            <a:spLocks noGrp="1"/>
          </p:cNvSpPr>
          <p:nvPr>
            <p:ph type="pic" sz="quarter" idx="13"/>
          </p:nvPr>
        </p:nvSpPr>
        <p:spPr>
          <a:xfrm>
            <a:off x="6878472" y="517525"/>
            <a:ext cx="5313527" cy="5232400"/>
          </a:xfrm>
        </p:spPr>
        <p:txBody>
          <a:bodyPr/>
          <a:lstStyle/>
          <a:p>
            <a:r>
              <a:rPr lang="en-GB"/>
              <a:t>Click icon to add picture</a:t>
            </a:r>
            <a:endParaRPr lang="en-US"/>
          </a:p>
        </p:txBody>
      </p:sp>
      <p:sp>
        <p:nvSpPr>
          <p:cNvPr id="15" name="Snip Single Corner of Rectangle 14">
            <a:extLst>
              <a:ext uri="{FF2B5EF4-FFF2-40B4-BE49-F238E27FC236}">
                <a16:creationId xmlns:a16="http://schemas.microsoft.com/office/drawing/2014/main" id="{325F152B-92BD-4540-905B-1CDF0A78FEF3}"/>
              </a:ext>
            </a:extLst>
          </p:cNvPr>
          <p:cNvSpPr/>
          <p:nvPr userDrawn="1"/>
        </p:nvSpPr>
        <p:spPr>
          <a:xfrm flipV="1">
            <a:off x="0" y="-1"/>
            <a:ext cx="4067034" cy="1108075"/>
          </a:xfrm>
          <a:prstGeom prst="snip1Rect">
            <a:avLst>
              <a:gd name="adj" fmla="val 50000"/>
            </a:avLst>
          </a:prstGeom>
          <a:gradFill>
            <a:gsLst>
              <a:gs pos="0">
                <a:schemeClr val="accent1"/>
              </a:gs>
              <a:gs pos="100000">
                <a:srgbClr val="04417E"/>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Roboto" panose="02000000000000000000" pitchFamily="2" charset="0"/>
            </a:endParaRPr>
          </a:p>
        </p:txBody>
      </p:sp>
      <p:sp>
        <p:nvSpPr>
          <p:cNvPr id="19" name="Text Placeholder 18">
            <a:extLst>
              <a:ext uri="{FF2B5EF4-FFF2-40B4-BE49-F238E27FC236}">
                <a16:creationId xmlns:a16="http://schemas.microsoft.com/office/drawing/2014/main" id="{0E580C21-B237-864B-842E-4CBAD7DC5231}"/>
              </a:ext>
            </a:extLst>
          </p:cNvPr>
          <p:cNvSpPr>
            <a:spLocks noGrp="1"/>
          </p:cNvSpPr>
          <p:nvPr>
            <p:ph type="body" sz="quarter" idx="14" hasCustomPrompt="1"/>
          </p:nvPr>
        </p:nvSpPr>
        <p:spPr>
          <a:xfrm>
            <a:off x="442913" y="369838"/>
            <a:ext cx="3340100" cy="368395"/>
          </a:xfrm>
        </p:spPr>
        <p:txBody>
          <a:bodyPr>
            <a:normAutofit/>
          </a:bodyPr>
          <a:lstStyle>
            <a:lvl1pPr marL="0" indent="0">
              <a:buNone/>
              <a:defRPr sz="1800" b="1" i="0">
                <a:solidFill>
                  <a:schemeClr val="bg1"/>
                </a:solidFill>
                <a:latin typeface="Roboto" panose="02000000000000000000" pitchFamily="2" charset="0"/>
              </a:defRPr>
            </a:lvl1pPr>
          </a:lstStyle>
          <a:p>
            <a:pPr lvl="0"/>
            <a:r>
              <a:rPr lang="en-GB"/>
              <a:t>SUBHEADING</a:t>
            </a:r>
            <a:endParaRPr lang="en-US"/>
          </a:p>
        </p:txBody>
      </p:sp>
      <p:pic>
        <p:nvPicPr>
          <p:cNvPr id="16" name="Picture 15">
            <a:extLst>
              <a:ext uri="{FF2B5EF4-FFF2-40B4-BE49-F238E27FC236}">
                <a16:creationId xmlns:a16="http://schemas.microsoft.com/office/drawing/2014/main" id="{C45A90DC-C62A-4EFE-8BC5-2989A8F19925}"/>
              </a:ext>
            </a:extLst>
          </p:cNvPr>
          <p:cNvPicPr>
            <a:picLocks noChangeAspect="1"/>
          </p:cNvPicPr>
          <p:nvPr userDrawn="1"/>
        </p:nvPicPr>
        <p:blipFill>
          <a:blip r:embed="rId2"/>
          <a:stretch>
            <a:fillRect/>
          </a:stretch>
        </p:blipFill>
        <p:spPr>
          <a:xfrm>
            <a:off x="10046465" y="6034527"/>
            <a:ext cx="1975834" cy="643643"/>
          </a:xfrm>
          <a:prstGeom prst="rect">
            <a:avLst/>
          </a:prstGeom>
        </p:spPr>
      </p:pic>
    </p:spTree>
    <p:extLst>
      <p:ext uri="{BB962C8B-B14F-4D97-AF65-F5344CB8AC3E}">
        <p14:creationId xmlns:p14="http://schemas.microsoft.com/office/powerpoint/2010/main" val="343330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OPY 0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6340025" y="1253331"/>
            <a:ext cx="4907009" cy="2363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lvl1pPr>
              <a:defRPr>
                <a:solidFill>
                  <a:schemeClr val="bg1"/>
                </a:solidFill>
              </a:defRPr>
            </a:lvl1pPr>
          </a:lstStyle>
          <a:p>
            <a:r>
              <a:rPr lang="en-GB"/>
              <a:t>© </a:t>
            </a:r>
            <a:r>
              <a:rPr lang="en-US"/>
              <a:t>2021 Cornelis Networks | Confidential</a:t>
            </a:r>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9" name="Footer Placeholder 4">
            <a:extLst>
              <a:ext uri="{FF2B5EF4-FFF2-40B4-BE49-F238E27FC236}">
                <a16:creationId xmlns:a16="http://schemas.microsoft.com/office/drawing/2014/main" id="{0450B35D-58C0-45FA-84DC-8E73C4470057}"/>
              </a:ext>
            </a:extLst>
          </p:cNvPr>
          <p:cNvSpPr txBox="1">
            <a:spLocks/>
          </p:cNvSpPr>
          <p:nvPr userDrawn="1"/>
        </p:nvSpPr>
        <p:spPr>
          <a:xfrm>
            <a:off x="880281"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Roboto" panose="02000000000000000000" pitchFamily="2" charset="0"/>
              </a:rPr>
              <a:t>© </a:t>
            </a:r>
            <a:r>
              <a:rPr lang="en-US">
                <a:latin typeface="Roboto" panose="02000000000000000000" pitchFamily="2" charset="0"/>
              </a:rPr>
              <a:t>2022 Cornelis Networks</a:t>
            </a:r>
          </a:p>
        </p:txBody>
      </p:sp>
      <p:sp>
        <p:nvSpPr>
          <p:cNvPr id="11" name="Slide Number Placeholder 5">
            <a:extLst>
              <a:ext uri="{FF2B5EF4-FFF2-40B4-BE49-F238E27FC236}">
                <a16:creationId xmlns:a16="http://schemas.microsoft.com/office/drawing/2014/main" id="{6E98E825-530F-4593-B7CE-E3C0A93D01F2}"/>
              </a:ext>
            </a:extLst>
          </p:cNvPr>
          <p:cNvSpPr txBox="1">
            <a:spLocks/>
          </p:cNvSpPr>
          <p:nvPr userDrawn="1"/>
        </p:nvSpPr>
        <p:spPr>
          <a:xfrm>
            <a:off x="459420" y="6356350"/>
            <a:ext cx="420861"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94C07-2AB0-084F-BA18-F75D8F968572}" type="slidenum">
              <a:rPr lang="en-US" smtClean="0">
                <a:latin typeface="Roboto" panose="02000000000000000000" pitchFamily="2" charset="0"/>
              </a:rPr>
              <a:pPr/>
              <a:t>‹#›</a:t>
            </a:fld>
            <a:endParaRPr lang="en-US">
              <a:latin typeface="Roboto" panose="02000000000000000000" pitchFamily="2" charset="0"/>
            </a:endParaRPr>
          </a:p>
        </p:txBody>
      </p:sp>
    </p:spTree>
    <p:extLst>
      <p:ext uri="{BB962C8B-B14F-4D97-AF65-F5344CB8AC3E}">
        <p14:creationId xmlns:p14="http://schemas.microsoft.com/office/powerpoint/2010/main" val="348696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COPY 03">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561CF9-FE95-A94D-A9D6-4F27D38B9EBC}"/>
              </a:ext>
            </a:extLst>
          </p:cNvPr>
          <p:cNvSpPr>
            <a:spLocks noGrp="1"/>
          </p:cNvSpPr>
          <p:nvPr>
            <p:ph type="pic" sz="quarter" idx="13"/>
          </p:nvPr>
        </p:nvSpPr>
        <p:spPr>
          <a:xfrm>
            <a:off x="0" y="-1"/>
            <a:ext cx="3643490" cy="6861195"/>
          </a:xfrm>
        </p:spPr>
        <p:txBody>
          <a:bodyPr/>
          <a:lstStyle/>
          <a:p>
            <a:r>
              <a:rPr lang="en-GB"/>
              <a:t>Click icon to add picture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639089" y="4785992"/>
            <a:ext cx="6266618" cy="11001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lvl1pPr>
              <a:defRPr>
                <a:solidFill>
                  <a:schemeClr val="bg1"/>
                </a:solidFill>
              </a:defRPr>
            </a:lvl1pPr>
          </a:lstStyle>
          <a:p>
            <a:r>
              <a:rPr lang="en-GB"/>
              <a:t>© </a:t>
            </a:r>
            <a:r>
              <a:rPr lang="en-US"/>
              <a:t>2021 Cornelis Networks | Confidential</a:t>
            </a:r>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lvl1pPr>
              <a:defRPr>
                <a:solidFill>
                  <a:schemeClr val="bg1"/>
                </a:solidFill>
              </a:defRPr>
            </a:lvl1pPr>
          </a:lstStyle>
          <a:p>
            <a:fld id="{F6894C07-2AB0-084F-BA18-F75D8F968572}" type="slidenum">
              <a:rPr lang="en-US" smtClean="0"/>
              <a:pPr/>
              <a:t>‹#›</a:t>
            </a:fld>
            <a:endParaRPr lang="en-US"/>
          </a:p>
        </p:txBody>
      </p:sp>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153556" y="703699"/>
            <a:ext cx="6266618" cy="553602"/>
          </a:xfrm>
        </p:spPr>
        <p:txBody>
          <a:bodyPr>
            <a:normAutofit/>
          </a:bodyPr>
          <a:lstStyle>
            <a:lvl1pPr>
              <a:defRPr sz="3200">
                <a:solidFill>
                  <a:schemeClr val="accent2"/>
                </a:solidFill>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CEC3A004-6A4F-F04E-A3A0-B84F1AAF1ED0}"/>
              </a:ext>
            </a:extLst>
          </p:cNvPr>
          <p:cNvSpPr/>
          <p:nvPr userDrawn="1"/>
        </p:nvSpPr>
        <p:spPr>
          <a:xfrm>
            <a:off x="4177040" y="2178748"/>
            <a:ext cx="7190719" cy="2872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10" name="Text Placeholder 9">
            <a:extLst>
              <a:ext uri="{FF2B5EF4-FFF2-40B4-BE49-F238E27FC236}">
                <a16:creationId xmlns:a16="http://schemas.microsoft.com/office/drawing/2014/main" id="{04881B9C-FD59-B24F-95CA-5F423E94EDB5}"/>
              </a:ext>
            </a:extLst>
          </p:cNvPr>
          <p:cNvSpPr>
            <a:spLocks noGrp="1"/>
          </p:cNvSpPr>
          <p:nvPr>
            <p:ph type="body" sz="quarter" idx="14"/>
          </p:nvPr>
        </p:nvSpPr>
        <p:spPr>
          <a:xfrm>
            <a:off x="4386260" y="2310654"/>
            <a:ext cx="6772275" cy="26084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CA0F0233-EDD2-4210-85A4-CB378FAF009E}"/>
              </a:ext>
            </a:extLst>
          </p:cNvPr>
          <p:cNvSpPr txBox="1">
            <a:spLocks/>
          </p:cNvSpPr>
          <p:nvPr userDrawn="1"/>
        </p:nvSpPr>
        <p:spPr>
          <a:xfrm>
            <a:off x="863950" y="6383366"/>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Roboto" panose="02000000000000000000" pitchFamily="2" charset="0"/>
              </a:rPr>
              <a:t>© </a:t>
            </a:r>
            <a:r>
              <a:rPr lang="en-US">
                <a:latin typeface="Roboto" panose="02000000000000000000" pitchFamily="2" charset="0"/>
              </a:rPr>
              <a:t>2022 Cornelis Networks</a:t>
            </a:r>
          </a:p>
        </p:txBody>
      </p:sp>
      <p:sp>
        <p:nvSpPr>
          <p:cNvPr id="11" name="Slide Number Placeholder 5">
            <a:extLst>
              <a:ext uri="{FF2B5EF4-FFF2-40B4-BE49-F238E27FC236}">
                <a16:creationId xmlns:a16="http://schemas.microsoft.com/office/drawing/2014/main" id="{E2511A52-A792-42AE-BF64-44E1BCB2629E}"/>
              </a:ext>
            </a:extLst>
          </p:cNvPr>
          <p:cNvSpPr txBox="1">
            <a:spLocks/>
          </p:cNvSpPr>
          <p:nvPr userDrawn="1"/>
        </p:nvSpPr>
        <p:spPr>
          <a:xfrm>
            <a:off x="443089" y="6383366"/>
            <a:ext cx="420861"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94C07-2AB0-084F-BA18-F75D8F968572}" type="slidenum">
              <a:rPr lang="en-US" smtClean="0">
                <a:latin typeface="Roboto" panose="02000000000000000000" pitchFamily="2" charset="0"/>
              </a:rPr>
              <a:pPr/>
              <a:t>‹#›</a:t>
            </a:fld>
            <a:endParaRPr lang="en-US">
              <a:latin typeface="Roboto" panose="02000000000000000000" pitchFamily="2" charset="0"/>
            </a:endParaRPr>
          </a:p>
        </p:txBody>
      </p:sp>
    </p:spTree>
    <p:extLst>
      <p:ext uri="{BB962C8B-B14F-4D97-AF65-F5344CB8AC3E}">
        <p14:creationId xmlns:p14="http://schemas.microsoft.com/office/powerpoint/2010/main" val="18445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AR CHART">
    <p:spTree>
      <p:nvGrpSpPr>
        <p:cNvPr id="1" name=""/>
        <p:cNvGrpSpPr/>
        <p:nvPr/>
      </p:nvGrpSpPr>
      <p:grpSpPr>
        <a:xfrm>
          <a:off x="0" y="0"/>
          <a:ext cx="0" cy="0"/>
          <a:chOff x="0" y="0"/>
          <a:chExt cx="0" cy="0"/>
        </a:xfrm>
      </p:grpSpPr>
      <p:pic>
        <p:nvPicPr>
          <p:cNvPr id="13" name="Picture 12" descr="Shape, rectangle&#10;&#10;Description automatically generated">
            <a:extLst>
              <a:ext uri="{FF2B5EF4-FFF2-40B4-BE49-F238E27FC236}">
                <a16:creationId xmlns:a16="http://schemas.microsoft.com/office/drawing/2014/main" id="{95E34ADC-E959-4FBB-997A-2E5794A2A80F}"/>
              </a:ext>
            </a:extLst>
          </p:cNvPr>
          <p:cNvPicPr>
            <a:picLocks noChangeAspect="1"/>
          </p:cNvPicPr>
          <p:nvPr userDrawn="1"/>
        </p:nvPicPr>
        <p:blipFill>
          <a:blip r:embed="rId2"/>
          <a:stretch>
            <a:fillRect/>
          </a:stretch>
        </p:blipFill>
        <p:spPr>
          <a:xfrm>
            <a:off x="-2298909" y="0"/>
            <a:ext cx="6794709" cy="1033977"/>
          </a:xfrm>
          <a:prstGeom prst="rect">
            <a:avLst/>
          </a:prstGeom>
        </p:spPr>
      </p:pic>
      <p:sp>
        <p:nvSpPr>
          <p:cNvPr id="2" name="Title 1">
            <a:extLst>
              <a:ext uri="{FF2B5EF4-FFF2-40B4-BE49-F238E27FC236}">
                <a16:creationId xmlns:a16="http://schemas.microsoft.com/office/drawing/2014/main" id="{AED6F4B1-8B9C-0B42-B47F-919A4E71667B}"/>
              </a:ext>
            </a:extLst>
          </p:cNvPr>
          <p:cNvSpPr>
            <a:spLocks noGrp="1"/>
          </p:cNvSpPr>
          <p:nvPr>
            <p:ph type="title"/>
          </p:nvPr>
        </p:nvSpPr>
        <p:spPr>
          <a:xfrm>
            <a:off x="443090" y="1612574"/>
            <a:ext cx="4647526" cy="1325563"/>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8F57ED-6F10-7B42-B209-734F98464013}"/>
              </a:ext>
            </a:extLst>
          </p:cNvPr>
          <p:cNvSpPr>
            <a:spLocks noGrp="1"/>
          </p:cNvSpPr>
          <p:nvPr>
            <p:ph idx="1"/>
          </p:nvPr>
        </p:nvSpPr>
        <p:spPr>
          <a:xfrm>
            <a:off x="443090" y="3073074"/>
            <a:ext cx="4647526" cy="29134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1A2F1FC-1FE6-B242-AA10-82C16C35ABDB}"/>
              </a:ext>
            </a:extLst>
          </p:cNvPr>
          <p:cNvSpPr>
            <a:spLocks noGrp="1"/>
          </p:cNvSpPr>
          <p:nvPr>
            <p:ph type="ftr" sz="quarter" idx="11"/>
          </p:nvPr>
        </p:nvSpPr>
        <p:spPr/>
        <p:txBody>
          <a:bodyPr/>
          <a:lstStyle/>
          <a:p>
            <a:r>
              <a:rPr lang="en-GB"/>
              <a:t>© </a:t>
            </a:r>
            <a:r>
              <a:rPr lang="en-US"/>
              <a:t>2022 Cornelis Networks</a:t>
            </a:r>
          </a:p>
        </p:txBody>
      </p:sp>
      <p:sp>
        <p:nvSpPr>
          <p:cNvPr id="6" name="Slide Number Placeholder 5">
            <a:extLst>
              <a:ext uri="{FF2B5EF4-FFF2-40B4-BE49-F238E27FC236}">
                <a16:creationId xmlns:a16="http://schemas.microsoft.com/office/drawing/2014/main" id="{483C8ED2-C5D4-8F47-9802-6FC9D4B0ABFF}"/>
              </a:ext>
            </a:extLst>
          </p:cNvPr>
          <p:cNvSpPr>
            <a:spLocks noGrp="1"/>
          </p:cNvSpPr>
          <p:nvPr>
            <p:ph type="sldNum" sz="quarter" idx="12"/>
          </p:nvPr>
        </p:nvSpPr>
        <p:spPr/>
        <p:txBody>
          <a:bodyPr/>
          <a:lstStyle/>
          <a:p>
            <a:fld id="{F6894C07-2AB0-084F-BA18-F75D8F968572}" type="slidenum">
              <a:rPr lang="en-US" smtClean="0"/>
              <a:t>‹#›</a:t>
            </a:fld>
            <a:endParaRPr lang="en-US"/>
          </a:p>
        </p:txBody>
      </p:sp>
      <p:sp>
        <p:nvSpPr>
          <p:cNvPr id="19" name="Text Placeholder 18">
            <a:extLst>
              <a:ext uri="{FF2B5EF4-FFF2-40B4-BE49-F238E27FC236}">
                <a16:creationId xmlns:a16="http://schemas.microsoft.com/office/drawing/2014/main" id="{0E580C21-B237-864B-842E-4CBAD7DC5231}"/>
              </a:ext>
            </a:extLst>
          </p:cNvPr>
          <p:cNvSpPr>
            <a:spLocks noGrp="1"/>
          </p:cNvSpPr>
          <p:nvPr>
            <p:ph type="body" sz="quarter" idx="14" hasCustomPrompt="1"/>
          </p:nvPr>
        </p:nvSpPr>
        <p:spPr>
          <a:xfrm>
            <a:off x="443089" y="316861"/>
            <a:ext cx="3340100" cy="368395"/>
          </a:xfrm>
        </p:spPr>
        <p:txBody>
          <a:bodyPr>
            <a:normAutofit/>
          </a:bodyPr>
          <a:lstStyle>
            <a:lvl1pPr marL="0" indent="0">
              <a:buNone/>
              <a:defRPr sz="1800" b="1" i="0">
                <a:solidFill>
                  <a:schemeClr val="bg1"/>
                </a:solidFill>
                <a:latin typeface="Roboto" panose="02000000000000000000" pitchFamily="2" charset="0"/>
              </a:defRPr>
            </a:lvl1pPr>
          </a:lstStyle>
          <a:p>
            <a:pPr lvl="0"/>
            <a:r>
              <a:rPr lang="en-GB"/>
              <a:t>SUBHEADING</a:t>
            </a:r>
            <a:endParaRPr lang="en-US"/>
          </a:p>
        </p:txBody>
      </p:sp>
    </p:spTree>
    <p:extLst>
      <p:ext uri="{BB962C8B-B14F-4D97-AF65-F5344CB8AC3E}">
        <p14:creationId xmlns:p14="http://schemas.microsoft.com/office/powerpoint/2010/main" val="218190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92954-012F-0345-86F4-0B99F5998C35}"/>
              </a:ext>
            </a:extLst>
          </p:cNvPr>
          <p:cNvPicPr>
            <a:picLocks noChangeAspect="1"/>
          </p:cNvPicPr>
          <p:nvPr userDrawn="1"/>
        </p:nvPicPr>
        <p:blipFill>
          <a:blip r:embed="rId31"/>
          <a:stretch>
            <a:fillRect/>
          </a:stretch>
        </p:blipFill>
        <p:spPr>
          <a:xfrm>
            <a:off x="10046465" y="6034528"/>
            <a:ext cx="1975835" cy="643643"/>
          </a:xfrm>
          <a:prstGeom prst="rect">
            <a:avLst/>
          </a:prstGeom>
        </p:spPr>
      </p:pic>
      <p:sp>
        <p:nvSpPr>
          <p:cNvPr id="2" name="Title Placeholder 1">
            <a:extLst>
              <a:ext uri="{FF2B5EF4-FFF2-40B4-BE49-F238E27FC236}">
                <a16:creationId xmlns:a16="http://schemas.microsoft.com/office/drawing/2014/main" id="{8A9258CA-B1D2-014E-A545-96B02FD8C026}"/>
              </a:ext>
            </a:extLst>
          </p:cNvPr>
          <p:cNvSpPr>
            <a:spLocks noGrp="1"/>
          </p:cNvSpPr>
          <p:nvPr>
            <p:ph type="title"/>
          </p:nvPr>
        </p:nvSpPr>
        <p:spPr>
          <a:xfrm>
            <a:off x="443089" y="365125"/>
            <a:ext cx="10515600" cy="80575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1754CD-A88E-7149-BC17-FF77389B4A9A}"/>
              </a:ext>
            </a:extLst>
          </p:cNvPr>
          <p:cNvSpPr>
            <a:spLocks noGrp="1"/>
          </p:cNvSpPr>
          <p:nvPr>
            <p:ph type="body" idx="1"/>
          </p:nvPr>
        </p:nvSpPr>
        <p:spPr>
          <a:xfrm>
            <a:off x="443089" y="1455234"/>
            <a:ext cx="10515600" cy="472172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32F805E-1522-C14A-B19A-A42F8CB8E240}"/>
              </a:ext>
            </a:extLst>
          </p:cNvPr>
          <p:cNvSpPr>
            <a:spLocks noGrp="1"/>
          </p:cNvSpPr>
          <p:nvPr>
            <p:ph type="ftr" sz="quarter" idx="3"/>
          </p:nvPr>
        </p:nvSpPr>
        <p:spPr>
          <a:xfrm>
            <a:off x="863950" y="6356350"/>
            <a:ext cx="4114800" cy="365125"/>
          </a:xfrm>
          <a:prstGeom prst="rect">
            <a:avLst/>
          </a:prstGeom>
        </p:spPr>
        <p:txBody>
          <a:bodyPr vert="horz" lIns="91440" tIns="45720" rIns="91440" bIns="45720" rtlCol="0" anchor="ctr"/>
          <a:lstStyle>
            <a:lvl1pPr algn="l">
              <a:defRPr sz="1000" b="0" i="0">
                <a:solidFill>
                  <a:schemeClr val="tx1">
                    <a:tint val="75000"/>
                  </a:schemeClr>
                </a:solidFill>
                <a:latin typeface="Roboto" panose="02000000000000000000" pitchFamily="2" charset="0"/>
                <a:ea typeface="Roboto" panose="02000000000000000000" pitchFamily="2" charset="0"/>
              </a:defRPr>
            </a:lvl1pPr>
          </a:lstStyle>
          <a:p>
            <a:r>
              <a:rPr lang="en-GB"/>
              <a:t>© </a:t>
            </a:r>
            <a:r>
              <a:rPr lang="en-US"/>
              <a:t>2022 Cornelis Networks</a:t>
            </a:r>
          </a:p>
        </p:txBody>
      </p:sp>
      <p:sp>
        <p:nvSpPr>
          <p:cNvPr id="6" name="Slide Number Placeholder 5">
            <a:extLst>
              <a:ext uri="{FF2B5EF4-FFF2-40B4-BE49-F238E27FC236}">
                <a16:creationId xmlns:a16="http://schemas.microsoft.com/office/drawing/2014/main" id="{714D9B61-16CB-F44F-BC0B-B05BA210076C}"/>
              </a:ext>
            </a:extLst>
          </p:cNvPr>
          <p:cNvSpPr>
            <a:spLocks noGrp="1"/>
          </p:cNvSpPr>
          <p:nvPr>
            <p:ph type="sldNum" sz="quarter" idx="4"/>
          </p:nvPr>
        </p:nvSpPr>
        <p:spPr>
          <a:xfrm>
            <a:off x="443089" y="6356350"/>
            <a:ext cx="460160" cy="365125"/>
          </a:xfrm>
          <a:prstGeom prst="rect">
            <a:avLst/>
          </a:prstGeom>
        </p:spPr>
        <p:txBody>
          <a:bodyPr vert="horz" lIns="91440" tIns="45720" rIns="91440" bIns="45720" rtlCol="0" anchor="ctr"/>
          <a:lstStyle>
            <a:lvl1pPr algn="l">
              <a:defRPr sz="1000" b="0" i="0">
                <a:solidFill>
                  <a:schemeClr val="tx1">
                    <a:tint val="75000"/>
                  </a:schemeClr>
                </a:solidFill>
                <a:latin typeface="Roboto" panose="02000000000000000000" pitchFamily="2" charset="0"/>
                <a:ea typeface="Roboto" panose="02000000000000000000" pitchFamily="2" charset="0"/>
              </a:defRPr>
            </a:lvl1pPr>
          </a:lstStyle>
          <a:p>
            <a:fld id="{F6894C07-2AB0-084F-BA18-F75D8F968572}" type="slidenum">
              <a:rPr lang="en-US" smtClean="0"/>
              <a:pPr/>
              <a:t>‹#›</a:t>
            </a:fld>
            <a:endParaRPr lang="en-US"/>
          </a:p>
        </p:txBody>
      </p:sp>
    </p:spTree>
    <p:extLst>
      <p:ext uri="{BB962C8B-B14F-4D97-AF65-F5344CB8AC3E}">
        <p14:creationId xmlns:p14="http://schemas.microsoft.com/office/powerpoint/2010/main" val="100876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dt="0"/>
  <p:txStyles>
    <p:titleStyle>
      <a:lvl1pPr algn="l" defTabSz="914400" rtl="0" eaLnBrk="1" latinLnBrk="0" hangingPunct="1">
        <a:lnSpc>
          <a:spcPct val="90000"/>
        </a:lnSpc>
        <a:spcBef>
          <a:spcPct val="0"/>
        </a:spcBef>
        <a:buNone/>
        <a:defRPr sz="3600" b="0" i="0" kern="1200">
          <a:solidFill>
            <a:schemeClr val="accent2"/>
          </a:solidFill>
          <a:latin typeface="Roboto Black" panose="02000000000000000000" pitchFamily="2" charset="0"/>
          <a:ea typeface="Roboto Black" panose="02000000000000000000" pitchFamily="2"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C89C6D-C042-32AA-3566-4C88CB11A2DB}"/>
              </a:ext>
            </a:extLst>
          </p:cNvPr>
          <p:cNvSpPr>
            <a:spLocks noGrp="1"/>
          </p:cNvSpPr>
          <p:nvPr>
            <p:ph type="sldNum" sz="quarter" idx="12"/>
          </p:nvPr>
        </p:nvSpPr>
        <p:spPr/>
        <p:txBody>
          <a:bodyPr/>
          <a:lstStyle/>
          <a:p>
            <a:fld id="{3B7FEF2C-167A-4C78-89DC-7D54094BC10D}" type="slidenum">
              <a:rPr lang="en-US" smtClean="0">
                <a:latin typeface="+mn-lt"/>
              </a:rPr>
              <a:pPr/>
              <a:t>1</a:t>
            </a:fld>
            <a:endParaRPr lang="en-US">
              <a:latin typeface="+mn-lt"/>
            </a:endParaRPr>
          </a:p>
        </p:txBody>
      </p:sp>
      <p:sp>
        <p:nvSpPr>
          <p:cNvPr id="5" name="Title 4">
            <a:extLst>
              <a:ext uri="{FF2B5EF4-FFF2-40B4-BE49-F238E27FC236}">
                <a16:creationId xmlns:a16="http://schemas.microsoft.com/office/drawing/2014/main" id="{3F08EDFA-4A13-0D60-30AA-B1DE18A9EA62}"/>
              </a:ext>
            </a:extLst>
          </p:cNvPr>
          <p:cNvSpPr>
            <a:spLocks noGrp="1"/>
          </p:cNvSpPr>
          <p:nvPr>
            <p:ph type="ctrTitle"/>
          </p:nvPr>
        </p:nvSpPr>
        <p:spPr>
          <a:xfrm>
            <a:off x="812205" y="2036062"/>
            <a:ext cx="7148947" cy="1457607"/>
          </a:xfrm>
        </p:spPr>
        <p:txBody>
          <a:bodyPr>
            <a:normAutofit fontScale="90000"/>
          </a:bodyPr>
          <a:lstStyle/>
          <a:p>
            <a:r>
              <a:rPr lang="en-GB" b="1">
                <a:latin typeface="+mn-lt"/>
              </a:rPr>
              <a:t>Cornelis Omni-Path Express</a:t>
            </a:r>
            <a:br>
              <a:rPr lang="en-GB">
                <a:latin typeface="+mn-lt"/>
              </a:rPr>
            </a:br>
            <a:r>
              <a:rPr lang="en-GB" sz="4000">
                <a:latin typeface="+mn-lt"/>
              </a:rPr>
              <a:t>Performance Evaluation</a:t>
            </a:r>
            <a:endParaRPr lang="en-US">
              <a:latin typeface="+mn-lt"/>
            </a:endParaRPr>
          </a:p>
        </p:txBody>
      </p:sp>
      <p:sp>
        <p:nvSpPr>
          <p:cNvPr id="6" name="Subtitle 5">
            <a:extLst>
              <a:ext uri="{FF2B5EF4-FFF2-40B4-BE49-F238E27FC236}">
                <a16:creationId xmlns:a16="http://schemas.microsoft.com/office/drawing/2014/main" id="{7D764AC3-2F8B-38F0-8DAF-5B244A74913B}"/>
              </a:ext>
            </a:extLst>
          </p:cNvPr>
          <p:cNvSpPr>
            <a:spLocks noGrp="1"/>
          </p:cNvSpPr>
          <p:nvPr>
            <p:ph type="subTitle" idx="1"/>
          </p:nvPr>
        </p:nvSpPr>
        <p:spPr>
          <a:xfrm>
            <a:off x="812205" y="4404490"/>
            <a:ext cx="5115739" cy="1390945"/>
          </a:xfrm>
        </p:spPr>
        <p:txBody>
          <a:bodyPr/>
          <a:lstStyle/>
          <a:p>
            <a:r>
              <a:rPr lang="en-GB" sz="2400" b="1">
                <a:effectLst>
                  <a:outerShdw blurRad="38100" dist="38100" dir="2700000" algn="tl">
                    <a:srgbClr val="000000">
                      <a:alpha val="43137"/>
                    </a:srgbClr>
                  </a:outerShdw>
                </a:effectLst>
                <a:latin typeface="+mn-lt"/>
              </a:rPr>
              <a:t>John Swinburne</a:t>
            </a:r>
          </a:p>
          <a:p>
            <a:r>
              <a:rPr lang="en-GB">
                <a:effectLst>
                  <a:outerShdw blurRad="38100" dist="38100" dir="2700000" algn="tl">
                    <a:srgbClr val="000000">
                      <a:alpha val="43137"/>
                    </a:srgbClr>
                  </a:outerShdw>
                </a:effectLst>
                <a:latin typeface="+mn-lt"/>
              </a:rPr>
              <a:t>Principal Solution Architect (EMEA)</a:t>
            </a:r>
          </a:p>
          <a:p>
            <a:r>
              <a:rPr lang="en-GB">
                <a:effectLst>
                  <a:outerShdw blurRad="38100" dist="38100" dir="2700000" algn="tl">
                    <a:srgbClr val="000000">
                      <a:alpha val="43137"/>
                    </a:srgbClr>
                  </a:outerShdw>
                </a:effectLst>
                <a:latin typeface="+mn-lt"/>
              </a:rPr>
              <a:t>John.Swinburne@CornelisNetworks.com</a:t>
            </a:r>
            <a:endParaRPr lang="en-US">
              <a:effectLst>
                <a:outerShdw blurRad="38100" dist="38100" dir="2700000" algn="tl">
                  <a:srgbClr val="000000">
                    <a:alpha val="43137"/>
                  </a:srgbClr>
                </a:outerShdw>
              </a:effectLst>
              <a:latin typeface="+mn-lt"/>
            </a:endParaRPr>
          </a:p>
        </p:txBody>
      </p:sp>
      <p:sp>
        <p:nvSpPr>
          <p:cNvPr id="2" name="Subtitle 5">
            <a:extLst>
              <a:ext uri="{FF2B5EF4-FFF2-40B4-BE49-F238E27FC236}">
                <a16:creationId xmlns:a16="http://schemas.microsoft.com/office/drawing/2014/main" id="{F0A46BF2-A8C2-8EA8-84B0-99410D7D2FCB}"/>
              </a:ext>
            </a:extLst>
          </p:cNvPr>
          <p:cNvSpPr txBox="1">
            <a:spLocks/>
          </p:cNvSpPr>
          <p:nvPr/>
        </p:nvSpPr>
        <p:spPr>
          <a:xfrm>
            <a:off x="6264056" y="4404490"/>
            <a:ext cx="5115739" cy="139094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Roboto" panose="02000000000000000000" pitchFamily="2" charset="0"/>
                <a:ea typeface="Roboto" panose="02000000000000000000" pitchFamily="2" charset="0"/>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Roboto" panose="02000000000000000000" pitchFamily="2" charset="0"/>
                <a:ea typeface="Roboto" panose="02000000000000000000" pitchFamily="2" charset="0"/>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b="1">
                <a:effectLst>
                  <a:outerShdw blurRad="38100" dist="38100" dir="2700000" algn="tl">
                    <a:srgbClr val="000000">
                      <a:alpha val="43137"/>
                    </a:srgbClr>
                  </a:outerShdw>
                </a:effectLst>
                <a:latin typeface="+mn-lt"/>
              </a:rPr>
              <a:t>James Erwin</a:t>
            </a:r>
          </a:p>
          <a:p>
            <a:r>
              <a:rPr lang="en-GB">
                <a:effectLst>
                  <a:outerShdw blurRad="38100" dist="38100" dir="2700000" algn="tl">
                    <a:srgbClr val="000000">
                      <a:alpha val="43137"/>
                    </a:srgbClr>
                  </a:outerShdw>
                </a:effectLst>
                <a:latin typeface="+mn-lt"/>
              </a:rPr>
              <a:t>Senior Benchmarking Engineer</a:t>
            </a:r>
          </a:p>
          <a:p>
            <a:r>
              <a:rPr lang="en-GB">
                <a:effectLst>
                  <a:outerShdw blurRad="38100" dist="38100" dir="2700000" algn="tl">
                    <a:srgbClr val="000000">
                      <a:alpha val="43137"/>
                    </a:srgbClr>
                  </a:outerShdw>
                </a:effectLst>
                <a:latin typeface="+mn-lt"/>
              </a:rPr>
              <a:t>James.Erwin@CornelisNetworks.com</a:t>
            </a:r>
            <a:endParaRPr lang="en-US">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1940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a:xfrm>
            <a:off x="443089" y="239290"/>
            <a:ext cx="10515600" cy="805753"/>
          </a:xfrm>
        </p:spPr>
        <p:txBody>
          <a:bodyPr>
            <a:normAutofit/>
          </a:bodyPr>
          <a:lstStyle/>
          <a:p>
            <a:r>
              <a:rPr lang="en-GB" sz="3200" b="1">
                <a:solidFill>
                  <a:srgbClr val="C00000"/>
                </a:solidFill>
                <a:cs typeface="Roboto Black" panose="02000000000000000000" pitchFamily="2" charset="0"/>
              </a:rPr>
              <a:t>OPX Microbenchmark Performance</a:t>
            </a:r>
            <a:endParaRPr lang="en-US" sz="3200" b="1">
              <a:solidFill>
                <a:srgbClr val="C00000"/>
              </a:solidFill>
              <a:cs typeface="Roboto Black" panose="02000000000000000000" pitchFamily="2" charset="0"/>
            </a:endParaRPr>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p:txBody>
          <a:bodyPr/>
          <a:lstStyle/>
          <a:p>
            <a:fld id="{3B7FEF2C-167A-4C78-89DC-7D54094BC10D}" type="slidenum">
              <a:rPr lang="en-US" smtClean="0"/>
              <a:pPr/>
              <a:t>10</a:t>
            </a:fld>
            <a:endParaRPr lang="en-US"/>
          </a:p>
        </p:txBody>
      </p:sp>
      <p:graphicFrame>
        <p:nvGraphicFramePr>
          <p:cNvPr id="3" name="Chart 2">
            <a:extLst>
              <a:ext uri="{FF2B5EF4-FFF2-40B4-BE49-F238E27FC236}">
                <a16:creationId xmlns:a16="http://schemas.microsoft.com/office/drawing/2014/main" id="{066EA76B-724B-34A5-D216-2E5076AA2FEA}"/>
              </a:ext>
            </a:extLst>
          </p:cNvPr>
          <p:cNvGraphicFramePr>
            <a:graphicFrameLocks/>
          </p:cNvGraphicFramePr>
          <p:nvPr>
            <p:extLst>
              <p:ext uri="{D42A27DB-BD31-4B8C-83A1-F6EECF244321}">
                <p14:modId xmlns:p14="http://schemas.microsoft.com/office/powerpoint/2010/main" val="407948309"/>
              </p:ext>
            </p:extLst>
          </p:nvPr>
        </p:nvGraphicFramePr>
        <p:xfrm>
          <a:off x="443089" y="1045042"/>
          <a:ext cx="5511144" cy="5132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5C2E2E8-E9CB-42F8-898D-070112B84654}"/>
              </a:ext>
            </a:extLst>
          </p:cNvPr>
          <p:cNvGraphicFramePr>
            <a:graphicFrameLocks/>
          </p:cNvGraphicFramePr>
          <p:nvPr>
            <p:extLst>
              <p:ext uri="{D42A27DB-BD31-4B8C-83A1-F6EECF244321}">
                <p14:modId xmlns:p14="http://schemas.microsoft.com/office/powerpoint/2010/main" val="3146713470"/>
              </p:ext>
            </p:extLst>
          </p:nvPr>
        </p:nvGraphicFramePr>
        <p:xfrm>
          <a:off x="6237765" y="1045040"/>
          <a:ext cx="5511145" cy="5132473"/>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05F952CB-EE3C-6F98-8F2E-374A1C9D8365}"/>
              </a:ext>
            </a:extLst>
          </p:cNvPr>
          <p:cNvCxnSpPr/>
          <p:nvPr/>
        </p:nvCxnSpPr>
        <p:spPr>
          <a:xfrm>
            <a:off x="1467293" y="3732033"/>
            <a:ext cx="434871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EE3EDF-BB3C-BC54-DEE8-ABE8FE64E13F}"/>
              </a:ext>
            </a:extLst>
          </p:cNvPr>
          <p:cNvCxnSpPr/>
          <p:nvPr/>
        </p:nvCxnSpPr>
        <p:spPr>
          <a:xfrm>
            <a:off x="7223051" y="2348589"/>
            <a:ext cx="434871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9A5D9F2-576C-FFF9-8B95-0A86F0830633}"/>
              </a:ext>
            </a:extLst>
          </p:cNvPr>
          <p:cNvSpPr txBox="1"/>
          <p:nvPr/>
        </p:nvSpPr>
        <p:spPr>
          <a:xfrm>
            <a:off x="1329069" y="3472778"/>
            <a:ext cx="2617576" cy="276999"/>
          </a:xfrm>
          <a:prstGeom prst="rect">
            <a:avLst/>
          </a:prstGeom>
          <a:noFill/>
        </p:spPr>
        <p:txBody>
          <a:bodyPr wrap="none" rtlCol="0">
            <a:spAutoFit/>
          </a:bodyPr>
          <a:lstStyle/>
          <a:p>
            <a:r>
              <a:rPr lang="en-GB" sz="1200">
                <a:solidFill>
                  <a:srgbClr val="FF0000"/>
                </a:solidFill>
                <a:latin typeface="Times New Roman" panose="02020603050405020304" pitchFamily="18" charset="0"/>
                <a:cs typeface="Times New Roman" panose="02020603050405020304" pitchFamily="18" charset="0"/>
              </a:rPr>
              <a:t>Cornelis Omni-Path HFI Adapter Limit</a:t>
            </a:r>
            <a:endParaRPr lang="en-US" sz="120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2E07C41-739B-B843-1A1E-00C1CAA8F968}"/>
              </a:ext>
            </a:extLst>
          </p:cNvPr>
          <p:cNvSpPr txBox="1"/>
          <p:nvPr/>
        </p:nvSpPr>
        <p:spPr>
          <a:xfrm>
            <a:off x="7127357" y="2071590"/>
            <a:ext cx="2967031" cy="276999"/>
          </a:xfrm>
          <a:prstGeom prst="rect">
            <a:avLst/>
          </a:prstGeom>
          <a:noFill/>
        </p:spPr>
        <p:txBody>
          <a:bodyPr wrap="none" rtlCol="0">
            <a:spAutoFit/>
          </a:bodyPr>
          <a:lstStyle/>
          <a:p>
            <a:r>
              <a:rPr lang="en-GB" sz="1200">
                <a:solidFill>
                  <a:srgbClr val="FF0000"/>
                </a:solidFill>
                <a:latin typeface="Times New Roman" panose="02020603050405020304" pitchFamily="18" charset="0"/>
                <a:cs typeface="Times New Roman" panose="02020603050405020304" pitchFamily="18" charset="0"/>
              </a:rPr>
              <a:t>Cornelis Omni-Path Dual Rail Adapter Limit</a:t>
            </a:r>
            <a:endParaRPr lang="en-US" sz="1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33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p:txBody>
          <a:bodyPr>
            <a:normAutofit/>
          </a:bodyPr>
          <a:lstStyle/>
          <a:p>
            <a:r>
              <a:rPr lang="en-GB"/>
              <a:t>OPX </a:t>
            </a:r>
            <a:r>
              <a:rPr lang="en-GB" err="1"/>
              <a:t>AllReduce</a:t>
            </a:r>
            <a:r>
              <a:rPr lang="en-GB"/>
              <a:t> Collective Performance</a:t>
            </a:r>
            <a:endParaRPr lang="en-US"/>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p:txBody>
          <a:bodyPr/>
          <a:lstStyle/>
          <a:p>
            <a:fld id="{3B7FEF2C-167A-4C78-89DC-7D54094BC10D}" type="slidenum">
              <a:rPr lang="en-US" smtClean="0"/>
              <a:pPr/>
              <a:t>11</a:t>
            </a:fld>
            <a:endParaRPr lang="en-US"/>
          </a:p>
        </p:txBody>
      </p:sp>
      <p:sp>
        <p:nvSpPr>
          <p:cNvPr id="6" name="TextBox 5">
            <a:extLst>
              <a:ext uri="{FF2B5EF4-FFF2-40B4-BE49-F238E27FC236}">
                <a16:creationId xmlns:a16="http://schemas.microsoft.com/office/drawing/2014/main" id="{6615BA68-EA26-099F-3A5B-CB91EBF0CFD4}"/>
              </a:ext>
            </a:extLst>
          </p:cNvPr>
          <p:cNvSpPr txBox="1"/>
          <p:nvPr/>
        </p:nvSpPr>
        <p:spPr>
          <a:xfrm>
            <a:off x="8551182" y="1859339"/>
            <a:ext cx="3124088" cy="3139321"/>
          </a:xfrm>
          <a:prstGeom prst="rect">
            <a:avLst/>
          </a:prstGeom>
          <a:noFill/>
        </p:spPr>
        <p:txBody>
          <a:bodyPr wrap="square" rtlCol="0">
            <a:spAutoFit/>
          </a:bodyPr>
          <a:lstStyle/>
          <a:p>
            <a:r>
              <a:rPr lang="en-GB" dirty="0">
                <a:latin typeface="Roboto" panose="02000000000000000000" pitchFamily="2" charset="0"/>
                <a:ea typeface="Roboto" panose="02000000000000000000" pitchFamily="2" charset="0"/>
                <a:cs typeface="Roboto" panose="02000000000000000000" pitchFamily="2" charset="0"/>
              </a:rPr>
              <a:t>OPX delivers ~12-39% performance improvement over PSM2 up to 8KB message size</a:t>
            </a:r>
          </a:p>
          <a:p>
            <a:endParaRPr lang="en-GB" dirty="0">
              <a:latin typeface="Roboto" panose="02000000000000000000" pitchFamily="2" charset="0"/>
              <a:ea typeface="Roboto" panose="02000000000000000000" pitchFamily="2" charset="0"/>
              <a:cs typeface="Roboto" panose="02000000000000000000" pitchFamily="2" charset="0"/>
            </a:endParaRPr>
          </a:p>
          <a:p>
            <a:endParaRPr lang="en-GB" dirty="0">
              <a:latin typeface="Roboto" panose="02000000000000000000" pitchFamily="2" charset="0"/>
              <a:ea typeface="Roboto" panose="02000000000000000000" pitchFamily="2" charset="0"/>
              <a:cs typeface="Roboto" panose="02000000000000000000" pitchFamily="2" charset="0"/>
            </a:endParaRPr>
          </a:p>
          <a:p>
            <a:r>
              <a:rPr lang="en-GB" dirty="0">
                <a:latin typeface="Roboto" panose="02000000000000000000" pitchFamily="2" charset="0"/>
                <a:ea typeface="Roboto" panose="02000000000000000000" pitchFamily="2" charset="0"/>
                <a:cs typeface="Roboto" panose="02000000000000000000" pitchFamily="2" charset="0"/>
              </a:rPr>
              <a:t>Setting </a:t>
            </a:r>
            <a:r>
              <a:rPr lang="en-GB" sz="1600" dirty="0">
                <a:latin typeface="Courier New" panose="02070309020205020404" pitchFamily="49" charset="0"/>
                <a:ea typeface="Roboto" panose="02000000000000000000" pitchFamily="2" charset="0"/>
                <a:cs typeface="Courier New" panose="02070309020205020404" pitchFamily="49" charset="0"/>
              </a:rPr>
              <a:t>FI_OPX_RELIABILITY_</a:t>
            </a:r>
          </a:p>
          <a:p>
            <a:r>
              <a:rPr lang="en-GB" sz="1600" dirty="0">
                <a:latin typeface="Courier New" panose="02070309020205020404" pitchFamily="49" charset="0"/>
                <a:ea typeface="Roboto" panose="02000000000000000000" pitchFamily="2" charset="0"/>
                <a:cs typeface="Courier New" panose="02070309020205020404" pitchFamily="49" charset="0"/>
              </a:rPr>
              <a:t>SERVICE_PRE_ACK_RATE=2</a:t>
            </a:r>
            <a:r>
              <a:rPr lang="en-GB" i="1" dirty="0">
                <a:latin typeface="Courier New" panose="02070309020205020404" pitchFamily="49" charset="0"/>
                <a:ea typeface="Roboto" panose="02000000000000000000" pitchFamily="2" charset="0"/>
                <a:cs typeface="Courier New" panose="02070309020205020404" pitchFamily="49" charset="0"/>
              </a:rPr>
              <a:t> </a:t>
            </a:r>
            <a:r>
              <a:rPr lang="en-GB" dirty="0">
                <a:latin typeface="Roboto" panose="02000000000000000000" pitchFamily="2" charset="0"/>
                <a:ea typeface="Roboto" panose="02000000000000000000" pitchFamily="2" charset="0"/>
                <a:cs typeface="Roboto" panose="02000000000000000000" pitchFamily="2" charset="0"/>
              </a:rPr>
              <a:t>provides additional minor performance improvements</a:t>
            </a:r>
            <a:endParaRPr lang="en-US"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3" name="Chart 2">
            <a:extLst>
              <a:ext uri="{FF2B5EF4-FFF2-40B4-BE49-F238E27FC236}">
                <a16:creationId xmlns:a16="http://schemas.microsoft.com/office/drawing/2014/main" id="{905AE5B1-4209-4541-BB99-6726BE895773}"/>
              </a:ext>
            </a:extLst>
          </p:cNvPr>
          <p:cNvGraphicFramePr>
            <a:graphicFrameLocks/>
          </p:cNvGraphicFramePr>
          <p:nvPr>
            <p:extLst>
              <p:ext uri="{D42A27DB-BD31-4B8C-83A1-F6EECF244321}">
                <p14:modId xmlns:p14="http://schemas.microsoft.com/office/powerpoint/2010/main" val="4292772356"/>
              </p:ext>
            </p:extLst>
          </p:nvPr>
        </p:nvGraphicFramePr>
        <p:xfrm>
          <a:off x="516731" y="1234440"/>
          <a:ext cx="7702112" cy="5037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418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a:xfrm>
            <a:off x="432457" y="280065"/>
            <a:ext cx="10515600" cy="805753"/>
          </a:xfrm>
        </p:spPr>
        <p:txBody>
          <a:bodyPr>
            <a:normAutofit/>
          </a:bodyPr>
          <a:lstStyle/>
          <a:p>
            <a:r>
              <a:rPr lang="en-GB"/>
              <a:t>OPX </a:t>
            </a:r>
            <a:r>
              <a:rPr lang="en-GB" err="1"/>
              <a:t>AllReduce</a:t>
            </a:r>
            <a:r>
              <a:rPr lang="en-GB"/>
              <a:t> Collective Performance</a:t>
            </a:r>
            <a:endParaRPr lang="en-US"/>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p:txBody>
          <a:bodyPr/>
          <a:lstStyle/>
          <a:p>
            <a:fld id="{3B7FEF2C-167A-4C78-89DC-7D54094BC10D}" type="slidenum">
              <a:rPr lang="en-US" smtClean="0"/>
              <a:pPr/>
              <a:t>12</a:t>
            </a:fld>
            <a:endParaRPr lang="en-US"/>
          </a:p>
        </p:txBody>
      </p:sp>
      <p:graphicFrame>
        <p:nvGraphicFramePr>
          <p:cNvPr id="5" name="Chart 4">
            <a:extLst>
              <a:ext uri="{FF2B5EF4-FFF2-40B4-BE49-F238E27FC236}">
                <a16:creationId xmlns:a16="http://schemas.microsoft.com/office/drawing/2014/main" id="{086EE91A-6245-5CDE-6C94-57FE87109C10}"/>
              </a:ext>
            </a:extLst>
          </p:cNvPr>
          <p:cNvGraphicFramePr>
            <a:graphicFrameLocks/>
          </p:cNvGraphicFramePr>
          <p:nvPr>
            <p:extLst>
              <p:ext uri="{D42A27DB-BD31-4B8C-83A1-F6EECF244321}">
                <p14:modId xmlns:p14="http://schemas.microsoft.com/office/powerpoint/2010/main" val="754093904"/>
              </p:ext>
            </p:extLst>
          </p:nvPr>
        </p:nvGraphicFramePr>
        <p:xfrm>
          <a:off x="432457" y="978196"/>
          <a:ext cx="8118725" cy="551468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52EDBB4-7C54-2AD5-B514-A70397344623}"/>
              </a:ext>
            </a:extLst>
          </p:cNvPr>
          <p:cNvSpPr txBox="1"/>
          <p:nvPr/>
        </p:nvSpPr>
        <p:spPr>
          <a:xfrm>
            <a:off x="8776773" y="1795544"/>
            <a:ext cx="3124088" cy="3293209"/>
          </a:xfrm>
          <a:prstGeom prst="rect">
            <a:avLst/>
          </a:prstGeom>
          <a:noFill/>
        </p:spPr>
        <p:txBody>
          <a:bodyPr wrap="square" rtlCol="0">
            <a:spAutoFit/>
          </a:bodyPr>
          <a:lstStyle/>
          <a:p>
            <a:r>
              <a:rPr lang="en-GB" sz="1600" dirty="0">
                <a:latin typeface="Roboto" panose="02000000000000000000" pitchFamily="2" charset="0"/>
                <a:ea typeface="Roboto" panose="02000000000000000000" pitchFamily="2" charset="0"/>
                <a:cs typeface="Roboto" panose="02000000000000000000" pitchFamily="2" charset="0"/>
              </a:rPr>
              <a:t>OPX generally delivers improved performance (up to 80%) across range of Intel MPI </a:t>
            </a:r>
            <a:r>
              <a:rPr lang="en-GB" sz="1600" dirty="0" err="1">
                <a:latin typeface="Roboto" panose="02000000000000000000" pitchFamily="2" charset="0"/>
                <a:ea typeface="Roboto" panose="02000000000000000000" pitchFamily="2" charset="0"/>
                <a:cs typeface="Roboto" panose="02000000000000000000" pitchFamily="2" charset="0"/>
              </a:rPr>
              <a:t>AllReduce</a:t>
            </a:r>
            <a:r>
              <a:rPr lang="en-GB" sz="1600" dirty="0">
                <a:latin typeface="Roboto" panose="02000000000000000000" pitchFamily="2" charset="0"/>
                <a:ea typeface="Roboto" panose="02000000000000000000" pitchFamily="2" charset="0"/>
                <a:cs typeface="Roboto" panose="02000000000000000000" pitchFamily="2" charset="0"/>
              </a:rPr>
              <a:t> Algorithms</a:t>
            </a:r>
          </a:p>
          <a:p>
            <a:endParaRPr lang="en-GB" sz="1600" dirty="0">
              <a:latin typeface="Roboto" panose="02000000000000000000" pitchFamily="2" charset="0"/>
              <a:ea typeface="Roboto" panose="02000000000000000000" pitchFamily="2" charset="0"/>
              <a:cs typeface="Roboto" panose="02000000000000000000" pitchFamily="2" charset="0"/>
            </a:endParaRPr>
          </a:p>
          <a:p>
            <a:r>
              <a:rPr lang="en-GB" sz="1600" dirty="0">
                <a:latin typeface="Roboto" panose="02000000000000000000" pitchFamily="2" charset="0"/>
                <a:ea typeface="Roboto" panose="02000000000000000000" pitchFamily="2" charset="0"/>
                <a:cs typeface="Roboto" panose="02000000000000000000" pitchFamily="2" charset="0"/>
              </a:rPr>
              <a:t>Convergence observed at larger message sizes where bandwidth becomes dominant</a:t>
            </a:r>
          </a:p>
          <a:p>
            <a:endParaRPr lang="en-GB" sz="1600" dirty="0">
              <a:latin typeface="Roboto" panose="02000000000000000000" pitchFamily="2" charset="0"/>
              <a:ea typeface="Roboto" panose="02000000000000000000" pitchFamily="2" charset="0"/>
              <a:cs typeface="Roboto" panose="02000000000000000000" pitchFamily="2" charset="0"/>
            </a:endParaRPr>
          </a:p>
          <a:p>
            <a:r>
              <a:rPr lang="en-GB" sz="1600" dirty="0">
                <a:latin typeface="Roboto" panose="02000000000000000000" pitchFamily="2" charset="0"/>
                <a:ea typeface="Roboto" panose="02000000000000000000" pitchFamily="2" charset="0"/>
                <a:cs typeface="Roboto" panose="02000000000000000000" pitchFamily="2" charset="0"/>
              </a:rPr>
              <a:t>With the caveat…</a:t>
            </a:r>
          </a:p>
          <a:p>
            <a:r>
              <a:rPr lang="en-GB" sz="1600" dirty="0">
                <a:latin typeface="Roboto" panose="02000000000000000000" pitchFamily="2" charset="0"/>
                <a:ea typeface="Roboto" panose="02000000000000000000" pitchFamily="2" charset="0"/>
                <a:cs typeface="Roboto" panose="02000000000000000000" pitchFamily="2" charset="0"/>
              </a:rPr>
              <a:t>Despite relative improvement, not all algorithms deliver optimal performance</a:t>
            </a:r>
          </a:p>
        </p:txBody>
      </p:sp>
    </p:spTree>
    <p:extLst>
      <p:ext uri="{BB962C8B-B14F-4D97-AF65-F5344CB8AC3E}">
        <p14:creationId xmlns:p14="http://schemas.microsoft.com/office/powerpoint/2010/main" val="212405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a:xfrm>
            <a:off x="437460" y="392235"/>
            <a:ext cx="10515600" cy="1119256"/>
          </a:xfrm>
        </p:spPr>
        <p:txBody>
          <a:bodyPr>
            <a:normAutofit fontScale="90000"/>
          </a:bodyPr>
          <a:lstStyle/>
          <a:p>
            <a:r>
              <a:rPr lang="en-GB" err="1"/>
              <a:t>OpenRadioss</a:t>
            </a:r>
            <a:r>
              <a:rPr lang="en-GB"/>
              <a:t> – Taurus 20m (2ms) Performance</a:t>
            </a:r>
            <a:br>
              <a:rPr lang="en-GB"/>
            </a:b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3</a:t>
            </a:r>
            <a:r>
              <a:rPr lang="en-GB" sz="2200" baseline="30000">
                <a:solidFill>
                  <a:schemeClr val="tx1"/>
                </a:solidFill>
                <a:latin typeface="Roboto" panose="02000000000000000000" pitchFamily="2" charset="0"/>
                <a:ea typeface="Roboto" panose="02000000000000000000" pitchFamily="2" charset="0"/>
                <a:cs typeface="Roboto" panose="02000000000000000000" pitchFamily="2" charset="0"/>
              </a:rPr>
              <a:t>rd</a:t>
            </a: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 Generation Intel® Xeon® Scalable 8358</a:t>
            </a:r>
            <a:br>
              <a:rPr lang="en-GB" sz="2200">
                <a:solidFill>
                  <a:schemeClr val="tx1"/>
                </a:solidFill>
                <a:latin typeface="Roboto" panose="02000000000000000000" pitchFamily="2" charset="0"/>
                <a:ea typeface="Roboto" panose="02000000000000000000" pitchFamily="2" charset="0"/>
                <a:cs typeface="Roboto" panose="02000000000000000000" pitchFamily="2" charset="0"/>
              </a:rPr>
            </a:b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32 PPN/OMP=2</a:t>
            </a:r>
            <a:br>
              <a:rPr lang="en-GB" sz="2200">
                <a:latin typeface="Roboto" panose="02000000000000000000" pitchFamily="2" charset="0"/>
                <a:ea typeface="Roboto" panose="02000000000000000000" pitchFamily="2" charset="0"/>
                <a:cs typeface="Roboto" panose="02000000000000000000" pitchFamily="2" charset="0"/>
              </a:rPr>
            </a:br>
            <a:r>
              <a:rPr lang="en-GB" sz="2200" err="1">
                <a:solidFill>
                  <a:schemeClr val="tx1"/>
                </a:solidFill>
                <a:latin typeface="Roboto" panose="02000000000000000000" pitchFamily="2" charset="0"/>
                <a:ea typeface="Roboto" panose="02000000000000000000" pitchFamily="2" charset="0"/>
                <a:cs typeface="Roboto" panose="02000000000000000000" pitchFamily="2" charset="0"/>
              </a:rPr>
              <a:t>OpenMPI</a:t>
            </a: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 4.1.4 &amp; </a:t>
            </a:r>
            <a:r>
              <a:rPr lang="en-GB" sz="2200" err="1">
                <a:solidFill>
                  <a:schemeClr val="tx1"/>
                </a:solidFill>
                <a:latin typeface="Roboto" panose="02000000000000000000" pitchFamily="2" charset="0"/>
                <a:ea typeface="Roboto" panose="02000000000000000000" pitchFamily="2" charset="0"/>
                <a:cs typeface="Roboto" panose="02000000000000000000" pitchFamily="2" charset="0"/>
              </a:rPr>
              <a:t>Libfabric</a:t>
            </a: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 1.18.0</a:t>
            </a:r>
            <a:endParaRPr lang="en-US" sz="22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p:txBody>
          <a:bodyPr/>
          <a:lstStyle/>
          <a:p>
            <a:fld id="{3B7FEF2C-167A-4C78-89DC-7D54094BC10D}" type="slidenum">
              <a:rPr lang="en-US" smtClean="0"/>
              <a:pPr/>
              <a:t>13</a:t>
            </a:fld>
            <a:endParaRPr lang="en-US"/>
          </a:p>
        </p:txBody>
      </p:sp>
      <p:sp>
        <p:nvSpPr>
          <p:cNvPr id="3" name="TextBox 2">
            <a:extLst>
              <a:ext uri="{FF2B5EF4-FFF2-40B4-BE49-F238E27FC236}">
                <a16:creationId xmlns:a16="http://schemas.microsoft.com/office/drawing/2014/main" id="{85BCF49C-BE07-6552-49DD-8B1272059915}"/>
              </a:ext>
            </a:extLst>
          </p:cNvPr>
          <p:cNvSpPr txBox="1"/>
          <p:nvPr/>
        </p:nvSpPr>
        <p:spPr>
          <a:xfrm>
            <a:off x="7404846" y="2178023"/>
            <a:ext cx="4270424" cy="2554545"/>
          </a:xfrm>
          <a:prstGeom prst="rect">
            <a:avLst/>
          </a:prstGeom>
          <a:noFill/>
        </p:spPr>
        <p:txBody>
          <a:bodyPr wrap="square" rtlCol="0">
            <a:spAutoFit/>
          </a:bodyPr>
          <a:lstStyle/>
          <a:p>
            <a:r>
              <a:rPr lang="en-GB" sz="1600">
                <a:latin typeface="Roboto" panose="02000000000000000000" pitchFamily="2" charset="0"/>
                <a:ea typeface="Roboto" panose="02000000000000000000" pitchFamily="2" charset="0"/>
                <a:cs typeface="Roboto" panose="02000000000000000000" pitchFamily="2" charset="0"/>
              </a:rPr>
              <a:t>Selection of OPX provider at runtime delivers improved performance scaling for Taurus 20m workload.</a:t>
            </a:r>
          </a:p>
          <a:p>
            <a:endParaRPr lang="en-GB" sz="1600">
              <a:latin typeface="Roboto" panose="02000000000000000000" pitchFamily="2" charset="0"/>
              <a:ea typeface="Roboto" panose="02000000000000000000" pitchFamily="2" charset="0"/>
              <a:cs typeface="Roboto" panose="02000000000000000000" pitchFamily="2" charset="0"/>
            </a:endParaRPr>
          </a:p>
          <a:p>
            <a:r>
              <a:rPr lang="en-GB" sz="1600">
                <a:latin typeface="Roboto" panose="02000000000000000000" pitchFamily="2" charset="0"/>
                <a:ea typeface="Roboto" panose="02000000000000000000" pitchFamily="2" charset="0"/>
                <a:cs typeface="Roboto" panose="02000000000000000000" pitchFamily="2" charset="0"/>
              </a:rPr>
              <a:t>28% scaling improvement at 16 nodes</a:t>
            </a:r>
          </a:p>
          <a:p>
            <a:endParaRPr lang="en-GB" sz="1600">
              <a:latin typeface="Roboto" panose="02000000000000000000" pitchFamily="2" charset="0"/>
              <a:ea typeface="Roboto" panose="02000000000000000000" pitchFamily="2" charset="0"/>
              <a:cs typeface="Roboto" panose="02000000000000000000" pitchFamily="2" charset="0"/>
            </a:endParaRPr>
          </a:p>
          <a:p>
            <a:r>
              <a:rPr lang="en-GB" sz="1600">
                <a:latin typeface="Roboto" panose="02000000000000000000" pitchFamily="2" charset="0"/>
                <a:ea typeface="Roboto" panose="02000000000000000000" pitchFamily="2" charset="0"/>
                <a:cs typeface="Roboto" panose="02000000000000000000" pitchFamily="2" charset="0"/>
              </a:rPr>
              <a:t>MPI profiling shows dominant collectives are 4b and 80b </a:t>
            </a:r>
            <a:r>
              <a:rPr lang="en-GB" sz="1600" err="1">
                <a:latin typeface="Roboto" panose="02000000000000000000" pitchFamily="2" charset="0"/>
                <a:ea typeface="Roboto" panose="02000000000000000000" pitchFamily="2" charset="0"/>
                <a:cs typeface="Roboto" panose="02000000000000000000" pitchFamily="2" charset="0"/>
              </a:rPr>
              <a:t>AllReduce</a:t>
            </a:r>
            <a:r>
              <a:rPr lang="en-GB" sz="1600">
                <a:latin typeface="Roboto" panose="02000000000000000000" pitchFamily="2" charset="0"/>
                <a:ea typeface="Roboto" panose="02000000000000000000" pitchFamily="2" charset="0"/>
                <a:cs typeface="Roboto" panose="02000000000000000000" pitchFamily="2" charset="0"/>
              </a:rPr>
              <a:t> – inside the message size range where OPX delivers improved performance over PSM2</a:t>
            </a:r>
            <a:endParaRPr lang="en-US" sz="1600">
              <a:latin typeface="Roboto" panose="02000000000000000000" pitchFamily="2" charset="0"/>
              <a:ea typeface="Roboto" panose="02000000000000000000" pitchFamily="2" charset="0"/>
              <a:cs typeface="Roboto" panose="02000000000000000000" pitchFamily="2" charset="0"/>
            </a:endParaRPr>
          </a:p>
        </p:txBody>
      </p:sp>
      <p:graphicFrame>
        <p:nvGraphicFramePr>
          <p:cNvPr id="10" name="Chart 9">
            <a:extLst>
              <a:ext uri="{FF2B5EF4-FFF2-40B4-BE49-F238E27FC236}">
                <a16:creationId xmlns:a16="http://schemas.microsoft.com/office/drawing/2014/main" id="{B7B67DB4-CE49-4602-5435-65CF890D31C0}"/>
              </a:ext>
            </a:extLst>
          </p:cNvPr>
          <p:cNvGraphicFramePr/>
          <p:nvPr>
            <p:extLst>
              <p:ext uri="{D42A27DB-BD31-4B8C-83A1-F6EECF244321}">
                <p14:modId xmlns:p14="http://schemas.microsoft.com/office/powerpoint/2010/main" val="3777200716"/>
              </p:ext>
            </p:extLst>
          </p:nvPr>
        </p:nvGraphicFramePr>
        <p:xfrm>
          <a:off x="437460" y="1818167"/>
          <a:ext cx="6874864" cy="4327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548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14BE4-40C6-914B-33C1-D8365BDAF7C4}"/>
              </a:ext>
            </a:extLst>
          </p:cNvPr>
          <p:cNvPicPr>
            <a:picLocks noChangeAspect="1"/>
          </p:cNvPicPr>
          <p:nvPr/>
        </p:nvPicPr>
        <p:blipFill>
          <a:blip r:embed="rId3">
            <a:biLevel thresh="25000"/>
          </a:blip>
          <a:stretch>
            <a:fillRect/>
          </a:stretch>
        </p:blipFill>
        <p:spPr>
          <a:xfrm>
            <a:off x="-7740" y="2297639"/>
            <a:ext cx="12192000" cy="3166456"/>
          </a:xfrm>
          <a:prstGeom prst="rect">
            <a:avLst/>
          </a:prstGeom>
        </p:spPr>
      </p:pic>
      <p:sp>
        <p:nvSpPr>
          <p:cNvPr id="8" name="TextBox 7">
            <a:extLst>
              <a:ext uri="{FF2B5EF4-FFF2-40B4-BE49-F238E27FC236}">
                <a16:creationId xmlns:a16="http://schemas.microsoft.com/office/drawing/2014/main" id="{A14D984C-66EB-5FE7-8A31-8B267CBC384D}"/>
              </a:ext>
            </a:extLst>
          </p:cNvPr>
          <p:cNvSpPr txBox="1"/>
          <p:nvPr/>
        </p:nvSpPr>
        <p:spPr>
          <a:xfrm>
            <a:off x="2493010" y="1860173"/>
            <a:ext cx="745717" cy="369332"/>
          </a:xfrm>
          <a:prstGeom prst="rect">
            <a:avLst/>
          </a:prstGeom>
          <a:noFill/>
        </p:spPr>
        <p:txBody>
          <a:bodyPr wrap="none" rtlCol="0">
            <a:spAutoFit/>
          </a:bodyPr>
          <a:lstStyle/>
          <a:p>
            <a:r>
              <a:rPr lang="en-US" b="1" u="sng">
                <a:solidFill>
                  <a:srgbClr val="0070C0"/>
                </a:solidFill>
              </a:rPr>
              <a:t>PSM2</a:t>
            </a:r>
          </a:p>
        </p:txBody>
      </p:sp>
      <p:sp>
        <p:nvSpPr>
          <p:cNvPr id="9" name="TextBox 8">
            <a:extLst>
              <a:ext uri="{FF2B5EF4-FFF2-40B4-BE49-F238E27FC236}">
                <a16:creationId xmlns:a16="http://schemas.microsoft.com/office/drawing/2014/main" id="{076DB233-541D-0BD7-8A0E-049707162E24}"/>
              </a:ext>
            </a:extLst>
          </p:cNvPr>
          <p:cNvSpPr txBox="1"/>
          <p:nvPr/>
        </p:nvSpPr>
        <p:spPr>
          <a:xfrm>
            <a:off x="9345152" y="1862009"/>
            <a:ext cx="620683" cy="369332"/>
          </a:xfrm>
          <a:prstGeom prst="rect">
            <a:avLst/>
          </a:prstGeom>
          <a:noFill/>
        </p:spPr>
        <p:txBody>
          <a:bodyPr wrap="none" rtlCol="0">
            <a:spAutoFit/>
          </a:bodyPr>
          <a:lstStyle/>
          <a:p>
            <a:r>
              <a:rPr lang="en-US" b="1" u="sng">
                <a:solidFill>
                  <a:srgbClr val="C00000"/>
                </a:solidFill>
              </a:rPr>
              <a:t>OPX</a:t>
            </a:r>
          </a:p>
        </p:txBody>
      </p:sp>
      <p:sp>
        <p:nvSpPr>
          <p:cNvPr id="10" name="TextBox 9">
            <a:extLst>
              <a:ext uri="{FF2B5EF4-FFF2-40B4-BE49-F238E27FC236}">
                <a16:creationId xmlns:a16="http://schemas.microsoft.com/office/drawing/2014/main" id="{28B24308-52B9-69B0-C3F2-C988F2518075}"/>
              </a:ext>
            </a:extLst>
          </p:cNvPr>
          <p:cNvSpPr txBox="1"/>
          <p:nvPr/>
        </p:nvSpPr>
        <p:spPr>
          <a:xfrm>
            <a:off x="5519956" y="2877424"/>
            <a:ext cx="860235" cy="369332"/>
          </a:xfrm>
          <a:prstGeom prst="rect">
            <a:avLst/>
          </a:prstGeom>
          <a:noFill/>
        </p:spPr>
        <p:txBody>
          <a:bodyPr wrap="none" rtlCol="0">
            <a:spAutoFit/>
          </a:bodyPr>
          <a:lstStyle/>
          <a:p>
            <a:r>
              <a:rPr lang="en-US">
                <a:solidFill>
                  <a:srgbClr val="FF0000"/>
                </a:solidFill>
              </a:rPr>
              <a:t>4 bytes</a:t>
            </a:r>
          </a:p>
        </p:txBody>
      </p:sp>
      <p:sp>
        <p:nvSpPr>
          <p:cNvPr id="11" name="TextBox 10">
            <a:extLst>
              <a:ext uri="{FF2B5EF4-FFF2-40B4-BE49-F238E27FC236}">
                <a16:creationId xmlns:a16="http://schemas.microsoft.com/office/drawing/2014/main" id="{2CD737AD-B2E8-763F-3763-989DFFE19141}"/>
              </a:ext>
            </a:extLst>
          </p:cNvPr>
          <p:cNvSpPr txBox="1"/>
          <p:nvPr/>
        </p:nvSpPr>
        <p:spPr>
          <a:xfrm>
            <a:off x="5460682" y="3178094"/>
            <a:ext cx="1050288" cy="369332"/>
          </a:xfrm>
          <a:prstGeom prst="rect">
            <a:avLst/>
          </a:prstGeom>
          <a:noFill/>
        </p:spPr>
        <p:txBody>
          <a:bodyPr wrap="none" rtlCol="0">
            <a:spAutoFit/>
          </a:bodyPr>
          <a:lstStyle/>
          <a:p>
            <a:r>
              <a:rPr lang="en-US">
                <a:solidFill>
                  <a:srgbClr val="00B0F0"/>
                </a:solidFill>
              </a:rPr>
              <a:t>80 bytes</a:t>
            </a:r>
          </a:p>
        </p:txBody>
      </p:sp>
      <p:cxnSp>
        <p:nvCxnSpPr>
          <p:cNvPr id="13" name="Straight Arrow Connector 12">
            <a:extLst>
              <a:ext uri="{FF2B5EF4-FFF2-40B4-BE49-F238E27FC236}">
                <a16:creationId xmlns:a16="http://schemas.microsoft.com/office/drawing/2014/main" id="{C98BF583-AA2A-CFDB-971F-2241859D3A52}"/>
              </a:ext>
            </a:extLst>
          </p:cNvPr>
          <p:cNvCxnSpPr>
            <a:cxnSpLocks/>
            <a:stCxn id="10" idx="1"/>
            <a:endCxn id="17" idx="3"/>
          </p:cNvCxnSpPr>
          <p:nvPr/>
        </p:nvCxnSpPr>
        <p:spPr>
          <a:xfrm flipH="1" flipV="1">
            <a:off x="4865615" y="3028680"/>
            <a:ext cx="654341" cy="334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1A2878A-D415-9361-7027-E69A71799CE3}"/>
              </a:ext>
            </a:extLst>
          </p:cNvPr>
          <p:cNvCxnSpPr>
            <a:cxnSpLocks/>
            <a:stCxn id="10" idx="3"/>
            <a:endCxn id="18" idx="1"/>
          </p:cNvCxnSpPr>
          <p:nvPr/>
        </p:nvCxnSpPr>
        <p:spPr>
          <a:xfrm flipV="1">
            <a:off x="6380191" y="2894290"/>
            <a:ext cx="623159" cy="167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8EE63B6-90D5-657B-0816-22476C672287}"/>
              </a:ext>
            </a:extLst>
          </p:cNvPr>
          <p:cNvSpPr/>
          <p:nvPr/>
        </p:nvSpPr>
        <p:spPr>
          <a:xfrm>
            <a:off x="0" y="2968068"/>
            <a:ext cx="4865615" cy="1212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83D2F5-279F-EA10-CC34-0CE5D09E416F}"/>
              </a:ext>
            </a:extLst>
          </p:cNvPr>
          <p:cNvSpPr/>
          <p:nvPr/>
        </p:nvSpPr>
        <p:spPr>
          <a:xfrm>
            <a:off x="7003350" y="2833678"/>
            <a:ext cx="4865615" cy="1212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E7C5C4F-FA47-CCD1-F412-2C09127D08E1}"/>
              </a:ext>
            </a:extLst>
          </p:cNvPr>
          <p:cNvSpPr/>
          <p:nvPr/>
        </p:nvSpPr>
        <p:spPr>
          <a:xfrm>
            <a:off x="0" y="2830721"/>
            <a:ext cx="4865615" cy="121224"/>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220A4F-A1A2-FD2D-F0FE-E1470D8E7BB1}"/>
              </a:ext>
            </a:extLst>
          </p:cNvPr>
          <p:cNvSpPr/>
          <p:nvPr/>
        </p:nvSpPr>
        <p:spPr>
          <a:xfrm>
            <a:off x="6999017" y="3467349"/>
            <a:ext cx="4865615" cy="136966"/>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2180AE3-78B7-47FA-D58E-430D290EA75F}"/>
              </a:ext>
            </a:extLst>
          </p:cNvPr>
          <p:cNvSpPr/>
          <p:nvPr/>
        </p:nvSpPr>
        <p:spPr>
          <a:xfrm>
            <a:off x="7002808" y="2967011"/>
            <a:ext cx="4865615" cy="12122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FAAFA6-E79A-A9BA-A9C0-0E5FD4B67C2F}"/>
              </a:ext>
            </a:extLst>
          </p:cNvPr>
          <p:cNvSpPr/>
          <p:nvPr/>
        </p:nvSpPr>
        <p:spPr>
          <a:xfrm>
            <a:off x="-3406" y="3107447"/>
            <a:ext cx="4865615" cy="12122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4CED72A2-9F3C-5C93-F17D-2E0042DBFE7A}"/>
              </a:ext>
            </a:extLst>
          </p:cNvPr>
          <p:cNvCxnSpPr>
            <a:cxnSpLocks/>
            <a:endCxn id="24" idx="3"/>
          </p:cNvCxnSpPr>
          <p:nvPr/>
        </p:nvCxnSpPr>
        <p:spPr>
          <a:xfrm flipH="1" flipV="1">
            <a:off x="4862209" y="3168059"/>
            <a:ext cx="598473" cy="106332"/>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54C8B0E-B436-31A4-F665-AFDAC490BF79}"/>
              </a:ext>
            </a:extLst>
          </p:cNvPr>
          <p:cNvCxnSpPr>
            <a:cxnSpLocks/>
            <a:stCxn id="11" idx="3"/>
          </p:cNvCxnSpPr>
          <p:nvPr/>
        </p:nvCxnSpPr>
        <p:spPr>
          <a:xfrm flipV="1">
            <a:off x="6510970" y="3070944"/>
            <a:ext cx="389560" cy="29181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E773AC63-E6B1-83AC-DA8B-A07067EE806B}"/>
              </a:ext>
            </a:extLst>
          </p:cNvPr>
          <p:cNvSpPr>
            <a:spLocks noGrp="1"/>
          </p:cNvSpPr>
          <p:nvPr>
            <p:ph type="title"/>
          </p:nvPr>
        </p:nvSpPr>
        <p:spPr>
          <a:xfrm>
            <a:off x="437460" y="392235"/>
            <a:ext cx="10515600" cy="1119256"/>
          </a:xfrm>
        </p:spPr>
        <p:txBody>
          <a:bodyPr>
            <a:normAutofit fontScale="90000"/>
          </a:bodyPr>
          <a:lstStyle/>
          <a:p>
            <a:r>
              <a:rPr lang="en-GB" err="1"/>
              <a:t>OpenRadioss</a:t>
            </a:r>
            <a:r>
              <a:rPr lang="en-GB"/>
              <a:t> – Taurus 20m (2ms) Performance</a:t>
            </a:r>
            <a:br>
              <a:rPr lang="en-GB"/>
            </a:b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3</a:t>
            </a:r>
            <a:r>
              <a:rPr lang="en-GB" sz="2200" baseline="30000">
                <a:solidFill>
                  <a:schemeClr val="tx1"/>
                </a:solidFill>
                <a:latin typeface="Roboto" panose="02000000000000000000" pitchFamily="2" charset="0"/>
                <a:ea typeface="Roboto" panose="02000000000000000000" pitchFamily="2" charset="0"/>
                <a:cs typeface="Roboto" panose="02000000000000000000" pitchFamily="2" charset="0"/>
              </a:rPr>
              <a:t>rd</a:t>
            </a: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 Generation Intel® Xeon® Scalable 8358</a:t>
            </a:r>
            <a:br>
              <a:rPr lang="en-GB" sz="2200">
                <a:solidFill>
                  <a:schemeClr val="tx1"/>
                </a:solidFill>
                <a:latin typeface="Roboto" panose="02000000000000000000" pitchFamily="2" charset="0"/>
                <a:ea typeface="Roboto" panose="02000000000000000000" pitchFamily="2" charset="0"/>
                <a:cs typeface="Roboto" panose="02000000000000000000" pitchFamily="2" charset="0"/>
              </a:rPr>
            </a:b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32 PPN/OMP=2</a:t>
            </a:r>
            <a:br>
              <a:rPr lang="en-GB" sz="2200">
                <a:latin typeface="Roboto" panose="02000000000000000000" pitchFamily="2" charset="0"/>
                <a:ea typeface="Roboto" panose="02000000000000000000" pitchFamily="2" charset="0"/>
                <a:cs typeface="Roboto" panose="02000000000000000000" pitchFamily="2" charset="0"/>
              </a:rPr>
            </a:br>
            <a:r>
              <a:rPr lang="en-GB" sz="2200" err="1">
                <a:solidFill>
                  <a:schemeClr val="tx1"/>
                </a:solidFill>
                <a:latin typeface="Roboto" panose="02000000000000000000" pitchFamily="2" charset="0"/>
                <a:ea typeface="Roboto" panose="02000000000000000000" pitchFamily="2" charset="0"/>
                <a:cs typeface="Roboto" panose="02000000000000000000" pitchFamily="2" charset="0"/>
              </a:rPr>
              <a:t>OpenMPI</a:t>
            </a: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 4.1.4 &amp; Libfabric 1.18.0</a:t>
            </a:r>
            <a:endParaRPr lang="en-US" sz="22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4A6F9189-1262-94F3-4909-627DA09CE6D8}"/>
              </a:ext>
            </a:extLst>
          </p:cNvPr>
          <p:cNvSpPr txBox="1"/>
          <p:nvPr/>
        </p:nvSpPr>
        <p:spPr>
          <a:xfrm>
            <a:off x="6691770" y="981164"/>
            <a:ext cx="4475904" cy="646331"/>
          </a:xfrm>
          <a:prstGeom prst="rect">
            <a:avLst/>
          </a:prstGeom>
          <a:solidFill>
            <a:srgbClr val="0070C0"/>
          </a:solidFill>
          <a:effectLst>
            <a:outerShdw blurRad="50800" dist="38100" dir="2700000" algn="tl" rotWithShape="0">
              <a:prstClr val="black">
                <a:alpha val="40000"/>
              </a:prstClr>
            </a:outerShdw>
          </a:effectLst>
        </p:spPr>
        <p:txBody>
          <a:bodyPr wrap="none" rtlCol="0" anchor="ctr">
            <a:spAutoFit/>
          </a:bodyPr>
          <a:lstStyle/>
          <a:p>
            <a:pPr algn="ctr"/>
            <a:r>
              <a:rPr lang="en-US"/>
              <a:t>application profiled with </a:t>
            </a:r>
            <a:r>
              <a:rPr lang="en-US" err="1"/>
              <a:t>mpiP</a:t>
            </a:r>
            <a:endParaRPr lang="en-US"/>
          </a:p>
          <a:p>
            <a:pPr algn="ctr"/>
            <a:r>
              <a:rPr lang="en-US"/>
              <a:t>https://github.com/LLNL/mpiP/tree/3.5</a:t>
            </a:r>
          </a:p>
        </p:txBody>
      </p:sp>
    </p:spTree>
    <p:extLst>
      <p:ext uri="{BB962C8B-B14F-4D97-AF65-F5344CB8AC3E}">
        <p14:creationId xmlns:p14="http://schemas.microsoft.com/office/powerpoint/2010/main" val="133983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E08E97-CE62-8321-E7C3-C221A29C19B8}"/>
              </a:ext>
            </a:extLst>
          </p:cNvPr>
          <p:cNvPicPr>
            <a:picLocks noChangeAspect="1"/>
          </p:cNvPicPr>
          <p:nvPr/>
        </p:nvPicPr>
        <p:blipFill>
          <a:blip r:embed="rId3">
            <a:biLevel thresh="25000"/>
          </a:blip>
          <a:stretch>
            <a:fillRect/>
          </a:stretch>
        </p:blipFill>
        <p:spPr>
          <a:xfrm>
            <a:off x="0" y="1984416"/>
            <a:ext cx="12192000" cy="3372255"/>
          </a:xfrm>
          <a:prstGeom prst="rect">
            <a:avLst/>
          </a:prstGeom>
        </p:spPr>
      </p:pic>
      <p:sp>
        <p:nvSpPr>
          <p:cNvPr id="8" name="TextBox 7">
            <a:extLst>
              <a:ext uri="{FF2B5EF4-FFF2-40B4-BE49-F238E27FC236}">
                <a16:creationId xmlns:a16="http://schemas.microsoft.com/office/drawing/2014/main" id="{A14D984C-66EB-5FE7-8A31-8B267CBC384D}"/>
              </a:ext>
            </a:extLst>
          </p:cNvPr>
          <p:cNvSpPr txBox="1"/>
          <p:nvPr/>
        </p:nvSpPr>
        <p:spPr>
          <a:xfrm>
            <a:off x="2361676" y="1619544"/>
            <a:ext cx="745717" cy="369332"/>
          </a:xfrm>
          <a:prstGeom prst="rect">
            <a:avLst/>
          </a:prstGeom>
          <a:noFill/>
        </p:spPr>
        <p:txBody>
          <a:bodyPr wrap="none" rtlCol="0">
            <a:spAutoFit/>
          </a:bodyPr>
          <a:lstStyle/>
          <a:p>
            <a:r>
              <a:rPr lang="en-US" b="1" u="sng">
                <a:solidFill>
                  <a:srgbClr val="0070C0"/>
                </a:solidFill>
              </a:rPr>
              <a:t>PSM2</a:t>
            </a:r>
          </a:p>
        </p:txBody>
      </p:sp>
      <p:sp>
        <p:nvSpPr>
          <p:cNvPr id="9" name="TextBox 8">
            <a:extLst>
              <a:ext uri="{FF2B5EF4-FFF2-40B4-BE49-F238E27FC236}">
                <a16:creationId xmlns:a16="http://schemas.microsoft.com/office/drawing/2014/main" id="{076DB233-541D-0BD7-8A0E-049707162E24}"/>
              </a:ext>
            </a:extLst>
          </p:cNvPr>
          <p:cNvSpPr txBox="1"/>
          <p:nvPr/>
        </p:nvSpPr>
        <p:spPr>
          <a:xfrm>
            <a:off x="9258501" y="1615084"/>
            <a:ext cx="620683" cy="369332"/>
          </a:xfrm>
          <a:prstGeom prst="rect">
            <a:avLst/>
          </a:prstGeom>
          <a:noFill/>
        </p:spPr>
        <p:txBody>
          <a:bodyPr wrap="none" rtlCol="0">
            <a:spAutoFit/>
          </a:bodyPr>
          <a:lstStyle/>
          <a:p>
            <a:r>
              <a:rPr lang="en-US" b="1" u="sng">
                <a:solidFill>
                  <a:srgbClr val="C00000"/>
                </a:solidFill>
              </a:rPr>
              <a:t>OPX</a:t>
            </a:r>
          </a:p>
        </p:txBody>
      </p:sp>
      <p:sp>
        <p:nvSpPr>
          <p:cNvPr id="14" name="Title 1">
            <a:extLst>
              <a:ext uri="{FF2B5EF4-FFF2-40B4-BE49-F238E27FC236}">
                <a16:creationId xmlns:a16="http://schemas.microsoft.com/office/drawing/2014/main" id="{9757FDFC-AA38-3DF6-86B0-E30C342891E0}"/>
              </a:ext>
            </a:extLst>
          </p:cNvPr>
          <p:cNvSpPr>
            <a:spLocks noGrp="1"/>
          </p:cNvSpPr>
          <p:nvPr>
            <p:ph type="title"/>
          </p:nvPr>
        </p:nvSpPr>
        <p:spPr>
          <a:xfrm>
            <a:off x="437460" y="392235"/>
            <a:ext cx="10515600" cy="1119256"/>
          </a:xfrm>
        </p:spPr>
        <p:txBody>
          <a:bodyPr>
            <a:normAutofit fontScale="90000"/>
          </a:bodyPr>
          <a:lstStyle/>
          <a:p>
            <a:r>
              <a:rPr lang="en-GB" err="1"/>
              <a:t>OpenRadioss</a:t>
            </a:r>
            <a:r>
              <a:rPr lang="en-GB"/>
              <a:t> – Taurus 20m (2ms) Performance</a:t>
            </a:r>
            <a:br>
              <a:rPr lang="en-GB"/>
            </a:b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3</a:t>
            </a:r>
            <a:r>
              <a:rPr lang="en-GB" sz="2200" baseline="30000">
                <a:solidFill>
                  <a:schemeClr val="tx1"/>
                </a:solidFill>
                <a:latin typeface="Roboto" panose="02000000000000000000" pitchFamily="2" charset="0"/>
                <a:ea typeface="Roboto" panose="02000000000000000000" pitchFamily="2" charset="0"/>
                <a:cs typeface="Roboto" panose="02000000000000000000" pitchFamily="2" charset="0"/>
              </a:rPr>
              <a:t>rd</a:t>
            </a: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 Generation Intel® Xeon® Scalable 8358</a:t>
            </a:r>
            <a:br>
              <a:rPr lang="en-GB" sz="2200">
                <a:solidFill>
                  <a:schemeClr val="tx1"/>
                </a:solidFill>
                <a:latin typeface="Roboto" panose="02000000000000000000" pitchFamily="2" charset="0"/>
                <a:ea typeface="Roboto" panose="02000000000000000000" pitchFamily="2" charset="0"/>
                <a:cs typeface="Roboto" panose="02000000000000000000" pitchFamily="2" charset="0"/>
              </a:rPr>
            </a:b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32 PPN/OMP=2</a:t>
            </a:r>
            <a:br>
              <a:rPr lang="en-GB" sz="2200">
                <a:latin typeface="Roboto" panose="02000000000000000000" pitchFamily="2" charset="0"/>
                <a:ea typeface="Roboto" panose="02000000000000000000" pitchFamily="2" charset="0"/>
                <a:cs typeface="Roboto" panose="02000000000000000000" pitchFamily="2" charset="0"/>
              </a:rPr>
            </a:br>
            <a:r>
              <a:rPr lang="en-GB" sz="2200" err="1">
                <a:solidFill>
                  <a:schemeClr val="tx1"/>
                </a:solidFill>
                <a:latin typeface="Roboto" panose="02000000000000000000" pitchFamily="2" charset="0"/>
                <a:ea typeface="Roboto" panose="02000000000000000000" pitchFamily="2" charset="0"/>
                <a:cs typeface="Roboto" panose="02000000000000000000" pitchFamily="2" charset="0"/>
              </a:rPr>
              <a:t>OpenMPI</a:t>
            </a: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 4.1.4 &amp; Libfabric 1.18.0</a:t>
            </a:r>
            <a:endParaRPr lang="en-US" sz="22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24A58E75-513C-74FD-B65F-D605DEC3868C}"/>
              </a:ext>
            </a:extLst>
          </p:cNvPr>
          <p:cNvSpPr txBox="1"/>
          <p:nvPr/>
        </p:nvSpPr>
        <p:spPr>
          <a:xfrm>
            <a:off x="7136675" y="865160"/>
            <a:ext cx="4475904" cy="646331"/>
          </a:xfrm>
          <a:prstGeom prst="rect">
            <a:avLst/>
          </a:prstGeom>
          <a:solidFill>
            <a:srgbClr val="0070C0"/>
          </a:solidFill>
          <a:effectLst>
            <a:outerShdw blurRad="50800" dist="38100" dir="2700000" algn="tl" rotWithShape="0">
              <a:prstClr val="black">
                <a:alpha val="40000"/>
              </a:prstClr>
            </a:outerShdw>
          </a:effectLst>
        </p:spPr>
        <p:txBody>
          <a:bodyPr wrap="none" rtlCol="0" anchor="ctr">
            <a:spAutoFit/>
          </a:bodyPr>
          <a:lstStyle/>
          <a:p>
            <a:pPr algn="ctr"/>
            <a:r>
              <a:rPr lang="en-US"/>
              <a:t>application profiled with </a:t>
            </a:r>
            <a:r>
              <a:rPr lang="en-US" err="1"/>
              <a:t>mpiP</a:t>
            </a:r>
            <a:endParaRPr lang="en-US"/>
          </a:p>
          <a:p>
            <a:pPr algn="ctr"/>
            <a:r>
              <a:rPr lang="en-US"/>
              <a:t>https://github.com/LLNL/mpiP/tree/3.5</a:t>
            </a:r>
          </a:p>
        </p:txBody>
      </p:sp>
      <p:sp>
        <p:nvSpPr>
          <p:cNvPr id="4" name="TextBox 3">
            <a:extLst>
              <a:ext uri="{FF2B5EF4-FFF2-40B4-BE49-F238E27FC236}">
                <a16:creationId xmlns:a16="http://schemas.microsoft.com/office/drawing/2014/main" id="{562CDF07-F344-F956-271B-5BCC01440086}"/>
              </a:ext>
            </a:extLst>
          </p:cNvPr>
          <p:cNvSpPr txBox="1"/>
          <p:nvPr/>
        </p:nvSpPr>
        <p:spPr>
          <a:xfrm>
            <a:off x="500570" y="5496991"/>
            <a:ext cx="9673473" cy="830997"/>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Roboto" panose="02000000000000000000" pitchFamily="2" charset="0"/>
                <a:ea typeface="Roboto" panose="02000000000000000000" pitchFamily="2" charset="0"/>
                <a:cs typeface="Roboto" panose="02000000000000000000" pitchFamily="2" charset="0"/>
              </a:rPr>
              <a:t>Source code was modified to call </a:t>
            </a:r>
            <a:r>
              <a:rPr lang="en-GB" sz="1600" err="1">
                <a:latin typeface="Roboto" panose="02000000000000000000" pitchFamily="2" charset="0"/>
                <a:ea typeface="Roboto" panose="02000000000000000000" pitchFamily="2" charset="0"/>
                <a:cs typeface="Roboto" panose="02000000000000000000" pitchFamily="2" charset="0"/>
              </a:rPr>
              <a:t>MPI_Barrier</a:t>
            </a:r>
            <a:r>
              <a:rPr lang="en-GB" sz="1600">
                <a:latin typeface="Roboto" panose="02000000000000000000" pitchFamily="2" charset="0"/>
                <a:ea typeface="Roboto" panose="02000000000000000000" pitchFamily="2" charset="0"/>
                <a:cs typeface="Roboto" panose="02000000000000000000" pitchFamily="2" charset="0"/>
              </a:rPr>
              <a:t> immediately before the </a:t>
            </a:r>
            <a:r>
              <a:rPr lang="en-GB" sz="1600" err="1">
                <a:latin typeface="Roboto" panose="02000000000000000000" pitchFamily="2" charset="0"/>
                <a:ea typeface="Roboto" panose="02000000000000000000" pitchFamily="2" charset="0"/>
                <a:cs typeface="Roboto" panose="02000000000000000000" pitchFamily="2" charset="0"/>
              </a:rPr>
              <a:t>allreduce</a:t>
            </a:r>
            <a:endParaRPr lang="en-GB" sz="16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a:latin typeface="Roboto" panose="02000000000000000000" pitchFamily="2" charset="0"/>
                <a:ea typeface="Roboto" panose="02000000000000000000" pitchFamily="2" charset="0"/>
                <a:cs typeface="Roboto" panose="02000000000000000000" pitchFamily="2" charset="0"/>
              </a:rPr>
              <a:t>Barrier is now the most expensive collective suggesting rank imbalance in MPI comms, </a:t>
            </a:r>
            <a:r>
              <a:rPr lang="en-GB" sz="1600" err="1">
                <a:latin typeface="Roboto" panose="02000000000000000000" pitchFamily="2" charset="0"/>
                <a:ea typeface="Roboto" panose="02000000000000000000" pitchFamily="2" charset="0"/>
                <a:cs typeface="Roboto" panose="02000000000000000000" pitchFamily="2" charset="0"/>
              </a:rPr>
              <a:t>Allreduce</a:t>
            </a:r>
            <a:r>
              <a:rPr lang="en-GB" sz="1600">
                <a:latin typeface="Roboto" panose="02000000000000000000" pitchFamily="2" charset="0"/>
                <a:ea typeface="Roboto" panose="02000000000000000000" pitchFamily="2" charset="0"/>
                <a:cs typeface="Roboto" panose="02000000000000000000" pitchFamily="2" charset="0"/>
              </a:rPr>
              <a:t> performance itself is not the dominant factor</a:t>
            </a:r>
          </a:p>
        </p:txBody>
      </p:sp>
      <p:sp>
        <p:nvSpPr>
          <p:cNvPr id="11" name="Rectangle 10">
            <a:extLst>
              <a:ext uri="{FF2B5EF4-FFF2-40B4-BE49-F238E27FC236}">
                <a16:creationId xmlns:a16="http://schemas.microsoft.com/office/drawing/2014/main" id="{39577A94-7B89-EB68-8343-30D9D56CAFEE}"/>
              </a:ext>
            </a:extLst>
          </p:cNvPr>
          <p:cNvSpPr/>
          <p:nvPr/>
        </p:nvSpPr>
        <p:spPr>
          <a:xfrm>
            <a:off x="76200" y="2679944"/>
            <a:ext cx="1876425" cy="2794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1E2021-F955-EBC4-ABA6-7FFD23D9DF49}"/>
              </a:ext>
            </a:extLst>
          </p:cNvPr>
          <p:cNvSpPr/>
          <p:nvPr/>
        </p:nvSpPr>
        <p:spPr>
          <a:xfrm>
            <a:off x="6953250" y="2540235"/>
            <a:ext cx="1876425" cy="2794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97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121D2D-9288-093C-2F7C-BDE34F9B683D}"/>
              </a:ext>
            </a:extLst>
          </p:cNvPr>
          <p:cNvPicPr>
            <a:picLocks noChangeAspect="1"/>
          </p:cNvPicPr>
          <p:nvPr/>
        </p:nvPicPr>
        <p:blipFill rotWithShape="1">
          <a:blip r:embed="rId2"/>
          <a:srcRect b="14824"/>
          <a:stretch/>
        </p:blipFill>
        <p:spPr>
          <a:xfrm>
            <a:off x="8315829" y="2402260"/>
            <a:ext cx="2642860" cy="3715735"/>
          </a:xfrm>
          <a:prstGeom prst="rect">
            <a:avLst/>
          </a:prstGeom>
        </p:spPr>
      </p:pic>
      <p:sp>
        <p:nvSpPr>
          <p:cNvPr id="2" name="Title 1">
            <a:extLst>
              <a:ext uri="{FF2B5EF4-FFF2-40B4-BE49-F238E27FC236}">
                <a16:creationId xmlns:a16="http://schemas.microsoft.com/office/drawing/2014/main" id="{7DE237C4-5356-84E7-795F-88EDA4045A14}"/>
              </a:ext>
            </a:extLst>
          </p:cNvPr>
          <p:cNvSpPr>
            <a:spLocks noGrp="1"/>
          </p:cNvSpPr>
          <p:nvPr>
            <p:ph type="title"/>
          </p:nvPr>
        </p:nvSpPr>
        <p:spPr/>
        <p:txBody>
          <a:bodyPr/>
          <a:lstStyle/>
          <a:p>
            <a:r>
              <a:rPr lang="en-US"/>
              <a:t>Why is OPX faster with non-blocking pt2pt?</a:t>
            </a:r>
          </a:p>
        </p:txBody>
      </p:sp>
      <p:sp>
        <p:nvSpPr>
          <p:cNvPr id="4" name="Slide Number Placeholder 3">
            <a:extLst>
              <a:ext uri="{FF2B5EF4-FFF2-40B4-BE49-F238E27FC236}">
                <a16:creationId xmlns:a16="http://schemas.microsoft.com/office/drawing/2014/main" id="{34E40DF8-9562-3569-18CA-695DA2302DF1}"/>
              </a:ext>
            </a:extLst>
          </p:cNvPr>
          <p:cNvSpPr>
            <a:spLocks noGrp="1"/>
          </p:cNvSpPr>
          <p:nvPr>
            <p:ph type="sldNum" sz="quarter" idx="4"/>
          </p:nvPr>
        </p:nvSpPr>
        <p:spPr/>
        <p:txBody>
          <a:bodyPr/>
          <a:lstStyle/>
          <a:p>
            <a:fld id="{3B7FEF2C-167A-4C78-89DC-7D54094BC10D}" type="slidenum">
              <a:rPr lang="en-US" smtClean="0"/>
              <a:pPr/>
              <a:t>16</a:t>
            </a:fld>
            <a:endParaRPr lang="en-US"/>
          </a:p>
        </p:txBody>
      </p:sp>
      <p:pic>
        <p:nvPicPr>
          <p:cNvPr id="6" name="Picture 5">
            <a:extLst>
              <a:ext uri="{FF2B5EF4-FFF2-40B4-BE49-F238E27FC236}">
                <a16:creationId xmlns:a16="http://schemas.microsoft.com/office/drawing/2014/main" id="{76FF4283-DED7-0657-CC16-86158907DE2E}"/>
              </a:ext>
            </a:extLst>
          </p:cNvPr>
          <p:cNvPicPr>
            <a:picLocks noChangeAspect="1"/>
          </p:cNvPicPr>
          <p:nvPr/>
        </p:nvPicPr>
        <p:blipFill>
          <a:blip r:embed="rId3"/>
          <a:stretch>
            <a:fillRect/>
          </a:stretch>
        </p:blipFill>
        <p:spPr>
          <a:xfrm>
            <a:off x="443089" y="1284299"/>
            <a:ext cx="6942952" cy="4979161"/>
          </a:xfrm>
          <a:prstGeom prst="rect">
            <a:avLst/>
          </a:prstGeom>
        </p:spPr>
      </p:pic>
      <p:sp>
        <p:nvSpPr>
          <p:cNvPr id="7" name="TextBox 6">
            <a:extLst>
              <a:ext uri="{FF2B5EF4-FFF2-40B4-BE49-F238E27FC236}">
                <a16:creationId xmlns:a16="http://schemas.microsoft.com/office/drawing/2014/main" id="{06E6FADE-0CC1-266C-7FF9-01D3BE3C416C}"/>
              </a:ext>
            </a:extLst>
          </p:cNvPr>
          <p:cNvSpPr txBox="1"/>
          <p:nvPr/>
        </p:nvSpPr>
        <p:spPr>
          <a:xfrm>
            <a:off x="7500153" y="1096659"/>
            <a:ext cx="4602849" cy="1200329"/>
          </a:xfrm>
          <a:prstGeom prst="rect">
            <a:avLst/>
          </a:prstGeom>
          <a:noFill/>
        </p:spPr>
        <p:txBody>
          <a:bodyPr wrap="square" rtlCol="0">
            <a:spAutoFit/>
          </a:bodyPr>
          <a:lstStyle/>
          <a:p>
            <a:pPr marL="285750" indent="-285750">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Average </a:t>
            </a:r>
            <a:r>
              <a:rPr lang="en-GB" err="1">
                <a:latin typeface="Roboto" panose="02000000000000000000" pitchFamily="2" charset="0"/>
                <a:ea typeface="Roboto" panose="02000000000000000000" pitchFamily="2" charset="0"/>
                <a:cs typeface="Roboto" panose="02000000000000000000" pitchFamily="2" charset="0"/>
              </a:rPr>
              <a:t>msg</a:t>
            </a:r>
            <a:r>
              <a:rPr lang="en-GB">
                <a:latin typeface="Roboto" panose="02000000000000000000" pitchFamily="2" charset="0"/>
                <a:ea typeface="Roboto" panose="02000000000000000000" pitchFamily="2" charset="0"/>
                <a:cs typeface="Roboto" panose="02000000000000000000" pitchFamily="2" charset="0"/>
              </a:rPr>
              <a:t> sizes for non-blocking sends are 13KB, 20KB, 3.3KB, …</a:t>
            </a:r>
          </a:p>
          <a:p>
            <a:pPr marL="285750" indent="-285750">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This is the OPX "sweet spot" compared to psm2</a:t>
            </a:r>
          </a:p>
        </p:txBody>
      </p:sp>
      <p:sp>
        <p:nvSpPr>
          <p:cNvPr id="10" name="Rectangle 9">
            <a:extLst>
              <a:ext uri="{FF2B5EF4-FFF2-40B4-BE49-F238E27FC236}">
                <a16:creationId xmlns:a16="http://schemas.microsoft.com/office/drawing/2014/main" id="{449F71B5-5693-8C92-962A-AEB28C1D0A3C}"/>
              </a:ext>
            </a:extLst>
          </p:cNvPr>
          <p:cNvSpPr/>
          <p:nvPr/>
        </p:nvSpPr>
        <p:spPr>
          <a:xfrm>
            <a:off x="5482995" y="2048237"/>
            <a:ext cx="951469" cy="161962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1B3134-2866-9EC0-C339-B273800ED610}"/>
              </a:ext>
            </a:extLst>
          </p:cNvPr>
          <p:cNvSpPr/>
          <p:nvPr/>
        </p:nvSpPr>
        <p:spPr>
          <a:xfrm>
            <a:off x="5482995" y="3844626"/>
            <a:ext cx="951470" cy="67794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D96958-F953-BF0F-1AAA-D532597A4C1B}"/>
              </a:ext>
            </a:extLst>
          </p:cNvPr>
          <p:cNvSpPr/>
          <p:nvPr/>
        </p:nvSpPr>
        <p:spPr>
          <a:xfrm>
            <a:off x="8397376" y="4215564"/>
            <a:ext cx="593807" cy="119860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Right 14">
            <a:extLst>
              <a:ext uri="{FF2B5EF4-FFF2-40B4-BE49-F238E27FC236}">
                <a16:creationId xmlns:a16="http://schemas.microsoft.com/office/drawing/2014/main" id="{D22909CF-64FC-4BD4-069A-8E29ED22BDA7}"/>
              </a:ext>
            </a:extLst>
          </p:cNvPr>
          <p:cNvSpPr/>
          <p:nvPr/>
        </p:nvSpPr>
        <p:spPr>
          <a:xfrm rot="1855194">
            <a:off x="6378651" y="3550654"/>
            <a:ext cx="2108385" cy="3611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Right 15">
            <a:extLst>
              <a:ext uri="{FF2B5EF4-FFF2-40B4-BE49-F238E27FC236}">
                <a16:creationId xmlns:a16="http://schemas.microsoft.com/office/drawing/2014/main" id="{632BBB7A-D73F-52EC-404D-38BB980C9A67}"/>
              </a:ext>
            </a:extLst>
          </p:cNvPr>
          <p:cNvSpPr/>
          <p:nvPr/>
        </p:nvSpPr>
        <p:spPr>
          <a:xfrm rot="1350055">
            <a:off x="6433813" y="4208880"/>
            <a:ext cx="1832404" cy="3611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7075908-C09A-07F8-8CEC-96EA76914837}"/>
              </a:ext>
            </a:extLst>
          </p:cNvPr>
          <p:cNvSpPr/>
          <p:nvPr/>
        </p:nvSpPr>
        <p:spPr>
          <a:xfrm>
            <a:off x="10156154" y="4215564"/>
            <a:ext cx="802535" cy="119860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972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a:xfrm>
            <a:off x="549415" y="438860"/>
            <a:ext cx="10515600" cy="1251024"/>
          </a:xfrm>
        </p:spPr>
        <p:txBody>
          <a:bodyPr>
            <a:normAutofit fontScale="90000"/>
          </a:bodyPr>
          <a:lstStyle/>
          <a:p>
            <a:r>
              <a:rPr lang="en-GB"/>
              <a:t>WRF 3.9.1.1 – CONUS 2.5KM Performance</a:t>
            </a:r>
            <a:br>
              <a:rPr lang="en-GB"/>
            </a:b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3</a:t>
            </a:r>
            <a:r>
              <a:rPr lang="en-GB" sz="2200" baseline="30000">
                <a:solidFill>
                  <a:schemeClr val="tx1"/>
                </a:solidFill>
                <a:latin typeface="Roboto" panose="02000000000000000000" pitchFamily="2" charset="0"/>
                <a:ea typeface="Roboto" panose="02000000000000000000" pitchFamily="2" charset="0"/>
                <a:cs typeface="Roboto" panose="02000000000000000000" pitchFamily="2" charset="0"/>
              </a:rPr>
              <a:t>rd</a:t>
            </a: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 Generation Intel® Xeon® Scalable 8358</a:t>
            </a:r>
            <a:br>
              <a:rPr lang="en-GB" sz="2200">
                <a:solidFill>
                  <a:schemeClr val="tx1"/>
                </a:solidFill>
                <a:latin typeface="Roboto" panose="02000000000000000000" pitchFamily="2" charset="0"/>
                <a:ea typeface="Roboto" panose="02000000000000000000" pitchFamily="2" charset="0"/>
                <a:cs typeface="Roboto" panose="02000000000000000000" pitchFamily="2" charset="0"/>
              </a:rPr>
            </a:b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64 PPN</a:t>
            </a:r>
            <a:br>
              <a:rPr lang="en-GB" sz="2200">
                <a:solidFill>
                  <a:schemeClr val="tx1"/>
                </a:solidFill>
                <a:latin typeface="Roboto" panose="02000000000000000000" pitchFamily="2" charset="0"/>
                <a:ea typeface="Roboto" panose="02000000000000000000" pitchFamily="2" charset="0"/>
                <a:cs typeface="Roboto" panose="02000000000000000000" pitchFamily="2" charset="0"/>
              </a:rPr>
            </a:br>
            <a:r>
              <a:rPr lang="en-GB" sz="2200">
                <a:solidFill>
                  <a:schemeClr val="tx1"/>
                </a:solidFill>
                <a:latin typeface="Roboto" panose="02000000000000000000" pitchFamily="2" charset="0"/>
                <a:ea typeface="Roboto" panose="02000000000000000000" pitchFamily="2" charset="0"/>
                <a:cs typeface="Roboto" panose="02000000000000000000" pitchFamily="2" charset="0"/>
              </a:rPr>
              <a:t>Intel MPI 2021.8 &amp; Libfabric 1.18.0</a:t>
            </a:r>
            <a:endParaRPr lang="en-US"/>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p:txBody>
          <a:bodyPr/>
          <a:lstStyle/>
          <a:p>
            <a:fld id="{3B7FEF2C-167A-4C78-89DC-7D54094BC10D}" type="slidenum">
              <a:rPr lang="en-US" smtClean="0"/>
              <a:pPr/>
              <a:t>17</a:t>
            </a:fld>
            <a:endParaRPr lang="en-US"/>
          </a:p>
        </p:txBody>
      </p:sp>
      <p:sp>
        <p:nvSpPr>
          <p:cNvPr id="3" name="TextBox 2">
            <a:extLst>
              <a:ext uri="{FF2B5EF4-FFF2-40B4-BE49-F238E27FC236}">
                <a16:creationId xmlns:a16="http://schemas.microsoft.com/office/drawing/2014/main" id="{21D0DF68-C0D2-73DF-B638-EA48E9F52B1B}"/>
              </a:ext>
            </a:extLst>
          </p:cNvPr>
          <p:cNvSpPr txBox="1"/>
          <p:nvPr/>
        </p:nvSpPr>
        <p:spPr>
          <a:xfrm>
            <a:off x="7493620" y="2242497"/>
            <a:ext cx="4181650" cy="2554545"/>
          </a:xfrm>
          <a:prstGeom prst="rect">
            <a:avLst/>
          </a:prstGeom>
          <a:noFill/>
        </p:spPr>
        <p:txBody>
          <a:bodyPr wrap="square" rtlCol="0">
            <a:spAutoFit/>
          </a:bodyPr>
          <a:lstStyle/>
          <a:p>
            <a:r>
              <a:rPr lang="en-GB" sz="1600">
                <a:latin typeface="Roboto" panose="02000000000000000000" pitchFamily="2" charset="0"/>
                <a:ea typeface="Roboto" panose="02000000000000000000" pitchFamily="2" charset="0"/>
                <a:cs typeface="Roboto" panose="02000000000000000000" pitchFamily="2" charset="0"/>
              </a:rPr>
              <a:t>Non-tuned performance on WRF workload showed reasonable scaling at ~70% @ 16 nodes (1024 cores)</a:t>
            </a:r>
          </a:p>
          <a:p>
            <a:endParaRPr lang="en-GB" sz="1600">
              <a:latin typeface="Roboto" panose="02000000000000000000" pitchFamily="2" charset="0"/>
              <a:ea typeface="Roboto" panose="02000000000000000000" pitchFamily="2" charset="0"/>
              <a:cs typeface="Roboto" panose="02000000000000000000" pitchFamily="2" charset="0"/>
            </a:endParaRPr>
          </a:p>
          <a:p>
            <a:r>
              <a:rPr lang="en-GB" sz="1600">
                <a:latin typeface="Roboto" panose="02000000000000000000" pitchFamily="2" charset="0"/>
                <a:ea typeface="Roboto" panose="02000000000000000000" pitchFamily="2" charset="0"/>
                <a:cs typeface="Roboto" panose="02000000000000000000" pitchFamily="2" charset="0"/>
              </a:rPr>
              <a:t>Reducing the </a:t>
            </a:r>
            <a:r>
              <a:rPr lang="en-GB" sz="1600">
                <a:latin typeface="Courier New" panose="02070309020205020404" pitchFamily="49" charset="0"/>
                <a:ea typeface="Roboto" panose="02000000000000000000" pitchFamily="2" charset="0"/>
                <a:cs typeface="Courier New" panose="02070309020205020404" pitchFamily="49" charset="0"/>
              </a:rPr>
              <a:t>FI_OPX_RELIABILITY_SERVICE_USEC_MAX </a:t>
            </a:r>
            <a:r>
              <a:rPr lang="en-GB" sz="1600">
                <a:latin typeface="Roboto" panose="02000000000000000000" pitchFamily="2" charset="0"/>
                <a:ea typeface="Roboto" panose="02000000000000000000" pitchFamily="2" charset="0"/>
                <a:cs typeface="Roboto" panose="02000000000000000000" pitchFamily="2" charset="0"/>
              </a:rPr>
              <a:t>to 100 improved scalability to ~90%  @ 16 nodes (1024 cores).</a:t>
            </a:r>
          </a:p>
          <a:p>
            <a:endParaRPr lang="en-GB" sz="1600">
              <a:latin typeface="Roboto" panose="02000000000000000000" pitchFamily="2" charset="0"/>
              <a:ea typeface="Roboto" panose="02000000000000000000" pitchFamily="2" charset="0"/>
              <a:cs typeface="Roboto" panose="02000000000000000000" pitchFamily="2" charset="0"/>
            </a:endParaRPr>
          </a:p>
          <a:p>
            <a:r>
              <a:rPr lang="en-GB" sz="1600">
                <a:latin typeface="Roboto" panose="02000000000000000000" pitchFamily="2" charset="0"/>
                <a:ea typeface="Roboto" panose="02000000000000000000" pitchFamily="2" charset="0"/>
                <a:cs typeface="Roboto" panose="02000000000000000000" pitchFamily="2" charset="0"/>
              </a:rPr>
              <a:t>A 27% improvement.</a:t>
            </a:r>
          </a:p>
        </p:txBody>
      </p:sp>
      <p:graphicFrame>
        <p:nvGraphicFramePr>
          <p:cNvPr id="7" name="Chart 6">
            <a:extLst>
              <a:ext uri="{FF2B5EF4-FFF2-40B4-BE49-F238E27FC236}">
                <a16:creationId xmlns:a16="http://schemas.microsoft.com/office/drawing/2014/main" id="{537D273E-88C9-DCC5-2587-B05E3399A6CC}"/>
              </a:ext>
            </a:extLst>
          </p:cNvPr>
          <p:cNvGraphicFramePr/>
          <p:nvPr>
            <p:extLst>
              <p:ext uri="{D42A27DB-BD31-4B8C-83A1-F6EECF244321}">
                <p14:modId xmlns:p14="http://schemas.microsoft.com/office/powerpoint/2010/main" val="4089188766"/>
              </p:ext>
            </p:extLst>
          </p:nvPr>
        </p:nvGraphicFramePr>
        <p:xfrm>
          <a:off x="194515" y="2069482"/>
          <a:ext cx="6999700" cy="41776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4013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p:txBody>
          <a:bodyPr>
            <a:normAutofit/>
          </a:bodyPr>
          <a:lstStyle/>
          <a:p>
            <a:r>
              <a:rPr lang="en-GB"/>
              <a:t>Impact across a range of apps</a:t>
            </a:r>
            <a:endParaRPr lang="en-US"/>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p:txBody>
          <a:bodyPr/>
          <a:lstStyle/>
          <a:p>
            <a:fld id="{3B7FEF2C-167A-4C78-89DC-7D54094BC10D}" type="slidenum">
              <a:rPr lang="en-US" smtClean="0"/>
              <a:pPr/>
              <a:t>18</a:t>
            </a:fld>
            <a:endParaRPr lang="en-US"/>
          </a:p>
        </p:txBody>
      </p:sp>
      <p:sp>
        <p:nvSpPr>
          <p:cNvPr id="7" name="TextBox 6">
            <a:extLst>
              <a:ext uri="{FF2B5EF4-FFF2-40B4-BE49-F238E27FC236}">
                <a16:creationId xmlns:a16="http://schemas.microsoft.com/office/drawing/2014/main" id="{998C75DD-4A28-AD22-3573-D305CBB02201}"/>
              </a:ext>
            </a:extLst>
          </p:cNvPr>
          <p:cNvSpPr txBox="1"/>
          <p:nvPr/>
        </p:nvSpPr>
        <p:spPr>
          <a:xfrm>
            <a:off x="791531" y="1170878"/>
            <a:ext cx="10234536" cy="1077218"/>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Roboto" panose="02000000000000000000" pitchFamily="2" charset="0"/>
                <a:ea typeface="Roboto" panose="02000000000000000000" pitchFamily="2" charset="0"/>
                <a:cs typeface="Roboto" panose="02000000000000000000" pitchFamily="2" charset="0"/>
              </a:rPr>
              <a:t>Reducing </a:t>
            </a:r>
            <a:r>
              <a:rPr lang="en-US" sz="1600">
                <a:latin typeface="Courier New" panose="02070309020205020404" pitchFamily="49" charset="0"/>
                <a:ea typeface="Roboto" panose="02000000000000000000" pitchFamily="2" charset="0"/>
                <a:cs typeface="Courier New" panose="02070309020205020404" pitchFamily="49" charset="0"/>
              </a:rPr>
              <a:t>FI_OPX_RELIABILITY_SERVICE_USEC_MAX </a:t>
            </a:r>
            <a:r>
              <a:rPr lang="en-US" sz="1600">
                <a:latin typeface="Roboto" panose="02000000000000000000" pitchFamily="2" charset="0"/>
                <a:ea typeface="Roboto" panose="02000000000000000000" pitchFamily="2" charset="0"/>
                <a:cs typeface="Roboto" panose="02000000000000000000" pitchFamily="2" charset="0"/>
              </a:rPr>
              <a:t>to 100 provides the maximum performance without unnecessarily adding control traffic to the fabric</a:t>
            </a:r>
          </a:p>
          <a:p>
            <a:pPr marL="285750" indent="-285750">
              <a:buFont typeface="Arial" panose="020B0604020202020204" pitchFamily="34" charset="0"/>
              <a:buChar char="•"/>
            </a:pPr>
            <a:r>
              <a:rPr lang="en-US" sz="1600">
                <a:latin typeface="Roboto" panose="02000000000000000000" pitchFamily="2" charset="0"/>
                <a:ea typeface="Roboto" panose="02000000000000000000" pitchFamily="2" charset="0"/>
                <a:cs typeface="Roboto" panose="02000000000000000000" pitchFamily="2" charset="0"/>
              </a:rPr>
              <a:t>GROMACS, WRF, and MPAS benefit the most, other apps have a negative impact</a:t>
            </a:r>
          </a:p>
          <a:p>
            <a:pPr marL="285750" indent="-285750">
              <a:buFont typeface="Arial" panose="020B0604020202020204" pitchFamily="34" charset="0"/>
              <a:buChar char="•"/>
            </a:pPr>
            <a:r>
              <a:rPr lang="en-US" sz="1600">
                <a:latin typeface="Roboto" panose="02000000000000000000" pitchFamily="2" charset="0"/>
                <a:ea typeface="Roboto" panose="02000000000000000000" pitchFamily="2" charset="0"/>
                <a:cs typeface="Roboto" panose="02000000000000000000" pitchFamily="2" charset="0"/>
              </a:rPr>
              <a:t>Similar trends seen by separately reducing </a:t>
            </a:r>
            <a:r>
              <a:rPr lang="en-US" sz="1600">
                <a:latin typeface="Courier New" panose="02070309020205020404" pitchFamily="49" charset="0"/>
                <a:ea typeface="Roboto" panose="02000000000000000000" pitchFamily="2" charset="0"/>
                <a:cs typeface="Courier New" panose="02070309020205020404" pitchFamily="49" charset="0"/>
              </a:rPr>
              <a:t>FI_OPX_RELIABILITY_SERVICE_PRE_ACK_RATE</a:t>
            </a:r>
          </a:p>
        </p:txBody>
      </p:sp>
      <p:graphicFrame>
        <p:nvGraphicFramePr>
          <p:cNvPr id="8" name="Chart 7">
            <a:extLst>
              <a:ext uri="{FF2B5EF4-FFF2-40B4-BE49-F238E27FC236}">
                <a16:creationId xmlns:a16="http://schemas.microsoft.com/office/drawing/2014/main" id="{0A330C9F-CE2B-8A38-245B-0D641DD67944}"/>
              </a:ext>
            </a:extLst>
          </p:cNvPr>
          <p:cNvGraphicFramePr>
            <a:graphicFrameLocks/>
          </p:cNvGraphicFramePr>
          <p:nvPr>
            <p:extLst>
              <p:ext uri="{D42A27DB-BD31-4B8C-83A1-F6EECF244321}">
                <p14:modId xmlns:p14="http://schemas.microsoft.com/office/powerpoint/2010/main" val="3558823549"/>
              </p:ext>
            </p:extLst>
          </p:nvPr>
        </p:nvGraphicFramePr>
        <p:xfrm>
          <a:off x="542578" y="2414726"/>
          <a:ext cx="5366221" cy="363455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4C51AD1-BFE5-3EBD-17FF-96292AB16809}"/>
              </a:ext>
            </a:extLst>
          </p:cNvPr>
          <p:cNvSpPr txBox="1"/>
          <p:nvPr/>
        </p:nvSpPr>
        <p:spPr>
          <a:xfrm rot="16200000">
            <a:off x="4129771" y="4513793"/>
            <a:ext cx="931665" cy="369332"/>
          </a:xfrm>
          <a:prstGeom prst="rect">
            <a:avLst/>
          </a:prstGeom>
          <a:noFill/>
        </p:spPr>
        <p:txBody>
          <a:bodyPr wrap="none" rtlCol="0">
            <a:spAutoFit/>
          </a:bodyPr>
          <a:lstStyle/>
          <a:p>
            <a:r>
              <a:rPr lang="en-US">
                <a:solidFill>
                  <a:schemeClr val="bg1"/>
                </a:solidFill>
              </a:rPr>
              <a:t>default</a:t>
            </a:r>
          </a:p>
        </p:txBody>
      </p:sp>
      <p:graphicFrame>
        <p:nvGraphicFramePr>
          <p:cNvPr id="10" name="Chart 9">
            <a:extLst>
              <a:ext uri="{FF2B5EF4-FFF2-40B4-BE49-F238E27FC236}">
                <a16:creationId xmlns:a16="http://schemas.microsoft.com/office/drawing/2014/main" id="{85AEC9A7-92F6-3784-012F-0773014E005E}"/>
              </a:ext>
            </a:extLst>
          </p:cNvPr>
          <p:cNvGraphicFramePr>
            <a:graphicFrameLocks/>
          </p:cNvGraphicFramePr>
          <p:nvPr>
            <p:extLst>
              <p:ext uri="{D42A27DB-BD31-4B8C-83A1-F6EECF244321}">
                <p14:modId xmlns:p14="http://schemas.microsoft.com/office/powerpoint/2010/main" val="2330887469"/>
              </p:ext>
            </p:extLst>
          </p:nvPr>
        </p:nvGraphicFramePr>
        <p:xfrm>
          <a:off x="6027938" y="2414726"/>
          <a:ext cx="5884198" cy="3634557"/>
        </p:xfrm>
        <a:graphic>
          <a:graphicData uri="http://schemas.openxmlformats.org/drawingml/2006/chart">
            <c:chart xmlns:c="http://schemas.openxmlformats.org/drawingml/2006/chart" xmlns:r="http://schemas.openxmlformats.org/officeDocument/2006/relationships" r:id="rId4"/>
          </a:graphicData>
        </a:graphic>
      </p:graphicFrame>
      <p:sp>
        <p:nvSpPr>
          <p:cNvPr id="11" name="Arrow: Up 10">
            <a:extLst>
              <a:ext uri="{FF2B5EF4-FFF2-40B4-BE49-F238E27FC236}">
                <a16:creationId xmlns:a16="http://schemas.microsoft.com/office/drawing/2014/main" id="{492456B3-7324-0BA0-2DBF-79108D474906}"/>
              </a:ext>
            </a:extLst>
          </p:cNvPr>
          <p:cNvSpPr/>
          <p:nvPr/>
        </p:nvSpPr>
        <p:spPr>
          <a:xfrm>
            <a:off x="139353" y="3619322"/>
            <a:ext cx="568171" cy="1441424"/>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better</a:t>
            </a:r>
          </a:p>
        </p:txBody>
      </p:sp>
      <p:cxnSp>
        <p:nvCxnSpPr>
          <p:cNvPr id="13" name="Straight Connector 12">
            <a:extLst>
              <a:ext uri="{FF2B5EF4-FFF2-40B4-BE49-F238E27FC236}">
                <a16:creationId xmlns:a16="http://schemas.microsoft.com/office/drawing/2014/main" id="{47866175-4094-1A3A-2D45-A9764FB62533}"/>
              </a:ext>
            </a:extLst>
          </p:cNvPr>
          <p:cNvCxnSpPr/>
          <p:nvPr/>
        </p:nvCxnSpPr>
        <p:spPr>
          <a:xfrm>
            <a:off x="1141506" y="3920443"/>
            <a:ext cx="4598633" cy="0"/>
          </a:xfrm>
          <a:prstGeom prst="line">
            <a:avLst/>
          </a:prstGeom>
          <a:ln w="190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C763CC-6E3D-1FD9-487B-2FF8B00DB554}"/>
              </a:ext>
            </a:extLst>
          </p:cNvPr>
          <p:cNvCxnSpPr>
            <a:cxnSpLocks/>
          </p:cNvCxnSpPr>
          <p:nvPr/>
        </p:nvCxnSpPr>
        <p:spPr>
          <a:xfrm>
            <a:off x="6721876" y="3872521"/>
            <a:ext cx="5046990" cy="0"/>
          </a:xfrm>
          <a:prstGeom prst="line">
            <a:avLst/>
          </a:prstGeom>
          <a:ln w="28575">
            <a:solidFill>
              <a:schemeClr val="accent2"/>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78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p:txBody>
          <a:bodyPr>
            <a:normAutofit/>
          </a:bodyPr>
          <a:lstStyle/>
          <a:p>
            <a:r>
              <a:rPr lang="en-GB"/>
              <a:t>Summary &amp; Future Work</a:t>
            </a:r>
            <a:endParaRPr lang="en-US"/>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p:txBody>
          <a:bodyPr/>
          <a:lstStyle/>
          <a:p>
            <a:fld id="{3B7FEF2C-167A-4C78-89DC-7D54094BC10D}" type="slidenum">
              <a:rPr lang="en-US" smtClean="0"/>
              <a:pPr/>
              <a:t>19</a:t>
            </a:fld>
            <a:endParaRPr lang="en-US"/>
          </a:p>
        </p:txBody>
      </p:sp>
      <p:sp>
        <p:nvSpPr>
          <p:cNvPr id="3" name="TextBox 2">
            <a:extLst>
              <a:ext uri="{FF2B5EF4-FFF2-40B4-BE49-F238E27FC236}">
                <a16:creationId xmlns:a16="http://schemas.microsoft.com/office/drawing/2014/main" id="{0913C8E7-9B74-25A6-7108-FAAFB55D64EA}"/>
              </a:ext>
            </a:extLst>
          </p:cNvPr>
          <p:cNvSpPr txBox="1"/>
          <p:nvPr/>
        </p:nvSpPr>
        <p:spPr>
          <a:xfrm>
            <a:off x="928577" y="1489855"/>
            <a:ext cx="10395097" cy="4585871"/>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OPX Provider as a direct runtime replacement for the legacy PSM2 library provides a significant improvement in both </a:t>
            </a:r>
            <a:r>
              <a:rPr lang="en-GB" sz="1600" dirty="0" err="1">
                <a:latin typeface="Roboto" panose="02000000000000000000" pitchFamily="2" charset="0"/>
                <a:ea typeface="Roboto" panose="02000000000000000000" pitchFamily="2" charset="0"/>
                <a:cs typeface="Roboto" panose="02000000000000000000" pitchFamily="2" charset="0"/>
              </a:rPr>
              <a:t>pingpong</a:t>
            </a:r>
            <a:r>
              <a:rPr lang="en-GB" sz="1600" dirty="0">
                <a:latin typeface="Roboto" panose="02000000000000000000" pitchFamily="2" charset="0"/>
                <a:ea typeface="Roboto" panose="02000000000000000000" pitchFamily="2" charset="0"/>
                <a:cs typeface="Roboto" panose="02000000000000000000" pitchFamily="2" charset="0"/>
              </a:rPr>
              <a:t> latency and small-medium sized message rate</a:t>
            </a:r>
          </a:p>
          <a:p>
            <a:pPr marL="285750" indent="-285750">
              <a:buFont typeface="Arial" panose="020B0604020202020204" pitchFamily="34" charset="0"/>
              <a:buChar char="•"/>
            </a:pPr>
            <a:endParaRPr lang="en-GB"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This in turn leads to improvements in MPI collective performance and application performance as demonstrated by significant reductions in time spent in </a:t>
            </a:r>
            <a:r>
              <a:rPr lang="en-GB" sz="1600" i="1" dirty="0" err="1">
                <a:latin typeface="Roboto" panose="02000000000000000000" pitchFamily="2" charset="0"/>
                <a:ea typeface="Roboto" panose="02000000000000000000" pitchFamily="2" charset="0"/>
                <a:cs typeface="Roboto" panose="02000000000000000000" pitchFamily="2" charset="0"/>
              </a:rPr>
              <a:t>waitany</a:t>
            </a:r>
            <a:r>
              <a:rPr lang="en-GB" sz="1600" dirty="0">
                <a:latin typeface="Roboto" panose="02000000000000000000" pitchFamily="2" charset="0"/>
                <a:ea typeface="Roboto" panose="02000000000000000000" pitchFamily="2" charset="0"/>
                <a:cs typeface="Roboto" panose="02000000000000000000" pitchFamily="2" charset="0"/>
              </a:rPr>
              <a:t> and </a:t>
            </a:r>
            <a:r>
              <a:rPr lang="en-GB" sz="1600" i="1" dirty="0" err="1">
                <a:latin typeface="Roboto" panose="02000000000000000000" pitchFamily="2" charset="0"/>
                <a:ea typeface="Roboto" panose="02000000000000000000" pitchFamily="2" charset="0"/>
                <a:cs typeface="Roboto" panose="02000000000000000000" pitchFamily="2" charset="0"/>
              </a:rPr>
              <a:t>allreduce</a:t>
            </a:r>
            <a:r>
              <a:rPr lang="en-GB" sz="1600" dirty="0">
                <a:latin typeface="Roboto" panose="02000000000000000000" pitchFamily="2" charset="0"/>
                <a:ea typeface="Roboto" panose="02000000000000000000" pitchFamily="2" charset="0"/>
                <a:cs typeface="Roboto" panose="02000000000000000000" pitchFamily="2" charset="0"/>
              </a:rPr>
              <a:t> operations observed during MPI profiling</a:t>
            </a:r>
          </a:p>
          <a:p>
            <a:pPr marL="285750" indent="-285750">
              <a:buFont typeface="Arial" panose="020B0604020202020204" pitchFamily="34" charset="0"/>
              <a:buChar char="•"/>
            </a:pPr>
            <a:endParaRPr lang="en-GB"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OPX provides a high level of control with transaction reliability and completion runtime </a:t>
            </a:r>
            <a:r>
              <a:rPr lang="en-GB" sz="1600" dirty="0" err="1">
                <a:latin typeface="Roboto" panose="02000000000000000000" pitchFamily="2" charset="0"/>
                <a:ea typeface="Roboto" panose="02000000000000000000" pitchFamily="2" charset="0"/>
                <a:cs typeface="Roboto" panose="02000000000000000000" pitchFamily="2" charset="0"/>
              </a:rPr>
              <a:t>tuneables</a:t>
            </a:r>
            <a:r>
              <a:rPr lang="en-GB" sz="1600" dirty="0">
                <a:latin typeface="Roboto" panose="02000000000000000000" pitchFamily="2" charset="0"/>
                <a:ea typeface="Roboto" panose="02000000000000000000" pitchFamily="2" charset="0"/>
                <a:cs typeface="Roboto" panose="02000000000000000000" pitchFamily="2" charset="0"/>
              </a:rPr>
              <a:t> - which can lead to measurable performance improvements by adjusting the transaction completion response behaviour on the fabric and driving higher send side performance.</a:t>
            </a:r>
          </a:p>
          <a:p>
            <a:pPr marL="285750" indent="-285750">
              <a:buFont typeface="Arial" panose="020B0604020202020204" pitchFamily="34" charset="0"/>
              <a:buChar char="•"/>
            </a:pPr>
            <a:endParaRPr lang="en-GB" sz="1600" dirty="0">
              <a:latin typeface="Roboto" panose="02000000000000000000" pitchFamily="2" charset="0"/>
              <a:ea typeface="Roboto" panose="02000000000000000000" pitchFamily="2" charset="0"/>
              <a:cs typeface="Roboto" panose="02000000000000000000" pitchFamily="2" charset="0"/>
            </a:endParaRPr>
          </a:p>
          <a:p>
            <a:r>
              <a:rPr lang="en-GB" dirty="0">
                <a:solidFill>
                  <a:srgbClr val="C00000"/>
                </a:solidFill>
                <a:latin typeface="Roboto" panose="02000000000000000000" pitchFamily="2" charset="0"/>
                <a:ea typeface="Roboto" panose="02000000000000000000" pitchFamily="2" charset="0"/>
                <a:cs typeface="Roboto" panose="02000000000000000000" pitchFamily="2" charset="0"/>
              </a:rPr>
              <a:t>Future Work</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Enable </a:t>
            </a:r>
            <a:r>
              <a:rPr lang="en-US" sz="1600" dirty="0" err="1">
                <a:latin typeface="Roboto" panose="02000000000000000000" pitchFamily="2" charset="0"/>
                <a:ea typeface="Roboto" panose="02000000000000000000" pitchFamily="2" charset="0"/>
                <a:cs typeface="Roboto" panose="02000000000000000000" pitchFamily="2" charset="0"/>
              </a:rPr>
              <a:t>callsite</a:t>
            </a:r>
            <a:r>
              <a:rPr lang="en-US" sz="1600" dirty="0">
                <a:latin typeface="Roboto" panose="02000000000000000000" pitchFamily="2" charset="0"/>
                <a:ea typeface="Roboto" panose="02000000000000000000" pitchFamily="2" charset="0"/>
                <a:cs typeface="Roboto" panose="02000000000000000000" pitchFamily="2" charset="0"/>
              </a:rPr>
              <a:t> address to source translation under </a:t>
            </a:r>
            <a:r>
              <a:rPr lang="en-US" sz="1600" dirty="0" err="1">
                <a:latin typeface="Roboto" panose="02000000000000000000" pitchFamily="2" charset="0"/>
                <a:ea typeface="Roboto" panose="02000000000000000000" pitchFamily="2" charset="0"/>
                <a:cs typeface="Roboto" panose="02000000000000000000" pitchFamily="2" charset="0"/>
              </a:rPr>
              <a:t>mpiP</a:t>
            </a:r>
            <a:r>
              <a:rPr lang="en-US" sz="1600" dirty="0">
                <a:latin typeface="Roboto" panose="02000000000000000000" pitchFamily="2" charset="0"/>
                <a:ea typeface="Roboto" panose="02000000000000000000" pitchFamily="2" charset="0"/>
                <a:cs typeface="Roboto" panose="02000000000000000000" pitchFamily="2" charset="0"/>
              </a:rPr>
              <a:t> in order to identify exactly which messages are causing high </a:t>
            </a:r>
            <a:r>
              <a:rPr lang="en-US" sz="1600" i="1" dirty="0" err="1">
                <a:latin typeface="Roboto" panose="02000000000000000000" pitchFamily="2" charset="0"/>
                <a:ea typeface="Roboto" panose="02000000000000000000" pitchFamily="2" charset="0"/>
                <a:cs typeface="Roboto" panose="02000000000000000000" pitchFamily="2" charset="0"/>
              </a:rPr>
              <a:t>waitany</a:t>
            </a:r>
            <a:r>
              <a:rPr lang="en-US" sz="1600" dirty="0">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Continue to investigate behaviour resulting from varying RELIABILITY_SERVICE* and DELIVERY_COMPLETION runtime parameters</a:t>
            </a:r>
            <a:endParaRPr lang="en-GB"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8686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a:xfrm>
            <a:off x="336502" y="261600"/>
            <a:ext cx="10515600" cy="805753"/>
          </a:xfrm>
        </p:spPr>
        <p:txBody>
          <a:bodyPr>
            <a:normAutofit/>
          </a:bodyPr>
          <a:lstStyle/>
          <a:p>
            <a:r>
              <a:rPr lang="en-GB" sz="3200" b="1">
                <a:solidFill>
                  <a:srgbClr val="C00000"/>
                </a:solidFill>
                <a:cs typeface="Roboto Black" panose="02000000000000000000" pitchFamily="2" charset="0"/>
              </a:rPr>
              <a:t>Omni-Path Express Software Overview</a:t>
            </a:r>
            <a:endParaRPr lang="en-US" sz="3200" b="1">
              <a:solidFill>
                <a:srgbClr val="C00000"/>
              </a:solidFill>
              <a:cs typeface="Roboto Black" panose="02000000000000000000" pitchFamily="2" charset="0"/>
            </a:endParaRPr>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a:xfrm>
            <a:off x="11740817" y="6623912"/>
            <a:ext cx="451183" cy="234088"/>
          </a:xfrm>
        </p:spPr>
        <p:txBody>
          <a:bodyPr/>
          <a:lstStyle/>
          <a:p>
            <a:fld id="{3B7FEF2C-167A-4C78-89DC-7D54094BC10D}" type="slidenum">
              <a:rPr lang="en-US" smtClean="0"/>
              <a:pPr/>
              <a:t>2</a:t>
            </a:fld>
            <a:endParaRPr lang="en-US"/>
          </a:p>
        </p:txBody>
      </p:sp>
      <p:sp>
        <p:nvSpPr>
          <p:cNvPr id="5" name="TextBox 4">
            <a:extLst>
              <a:ext uri="{FF2B5EF4-FFF2-40B4-BE49-F238E27FC236}">
                <a16:creationId xmlns:a16="http://schemas.microsoft.com/office/drawing/2014/main" id="{3E4B75DE-AEAB-4C49-A106-9C54601B0457}"/>
              </a:ext>
            </a:extLst>
          </p:cNvPr>
          <p:cNvSpPr txBox="1"/>
          <p:nvPr/>
        </p:nvSpPr>
        <p:spPr>
          <a:xfrm>
            <a:off x="1127054" y="1407127"/>
            <a:ext cx="7229864" cy="2169825"/>
          </a:xfrm>
          <a:prstGeom prst="rect">
            <a:avLst/>
          </a:prstGeom>
          <a:noFill/>
        </p:spPr>
        <p:txBody>
          <a:bodyPr wrap="none" rtlCol="0">
            <a:spAutoFit/>
          </a:bodyPr>
          <a:lstStyle/>
          <a:p>
            <a:pPr>
              <a:spcAft>
                <a:spcPts val="600"/>
              </a:spcAft>
            </a:pPr>
            <a:r>
              <a:rPr lang="en-GB" sz="2000" b="1"/>
              <a:t>Optimised for high-performance converged infrastructures</a:t>
            </a:r>
          </a:p>
          <a:p>
            <a:pPr marL="742950" lvl="1" indent="-285750">
              <a:spcAft>
                <a:spcPts val="600"/>
              </a:spcAft>
              <a:buFont typeface="Arial" panose="020B0604020202020204" pitchFamily="34" charset="0"/>
              <a:buChar char="•"/>
            </a:pPr>
            <a:r>
              <a:rPr lang="en-GB"/>
              <a:t>Host architecture based on </a:t>
            </a:r>
            <a:r>
              <a:rPr lang="en-GB">
                <a:solidFill>
                  <a:schemeClr val="accent1"/>
                </a:solidFill>
              </a:rPr>
              <a:t>Open Fabrics Interfaces</a:t>
            </a:r>
          </a:p>
          <a:p>
            <a:pPr marL="742950" lvl="1" indent="-285750">
              <a:spcAft>
                <a:spcPts val="600"/>
              </a:spcAft>
              <a:buFont typeface="Arial" panose="020B0604020202020204" pitchFamily="34" charset="0"/>
              <a:buChar char="•"/>
            </a:pPr>
            <a:r>
              <a:rPr lang="en-GB"/>
              <a:t>Standardised and Portable API</a:t>
            </a:r>
          </a:p>
          <a:p>
            <a:pPr marL="742950" lvl="1" indent="-285750">
              <a:spcAft>
                <a:spcPts val="600"/>
              </a:spcAft>
              <a:buFont typeface="Arial" panose="020B0604020202020204" pitchFamily="34" charset="0"/>
              <a:buChar char="•"/>
            </a:pPr>
            <a:r>
              <a:rPr lang="en-GB"/>
              <a:t>Access to broad selection of industry standard frameworks</a:t>
            </a:r>
          </a:p>
          <a:p>
            <a:pPr marL="742950" lvl="1" indent="-285750">
              <a:spcAft>
                <a:spcPts val="600"/>
              </a:spcAft>
              <a:buFont typeface="Arial" panose="020B0604020202020204" pitchFamily="34" charset="0"/>
              <a:buChar char="•"/>
            </a:pPr>
            <a:r>
              <a:rPr lang="en-GB"/>
              <a:t>Compatible with all existing Omni-Path deployments</a:t>
            </a:r>
          </a:p>
          <a:p>
            <a:pPr marL="742950" lvl="1" indent="-285750">
              <a:spcAft>
                <a:spcPts val="600"/>
              </a:spcAft>
              <a:buFont typeface="Arial" panose="020B0604020202020204" pitchFamily="34" charset="0"/>
              <a:buChar char="•"/>
            </a:pPr>
            <a:r>
              <a:rPr lang="en-GB"/>
              <a:t>Foundational for next-generations of Omni-Path fabric</a:t>
            </a:r>
          </a:p>
        </p:txBody>
      </p:sp>
      <p:pic>
        <p:nvPicPr>
          <p:cNvPr id="6" name="Picture 4">
            <a:extLst>
              <a:ext uri="{FF2B5EF4-FFF2-40B4-BE49-F238E27FC236}">
                <a16:creationId xmlns:a16="http://schemas.microsoft.com/office/drawing/2014/main" id="{BCC51AA9-77D4-0ECD-8133-B3CD8B21A4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48304" y="2077482"/>
            <a:ext cx="2382092" cy="8057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2CB9D3A-AAC8-4198-206F-36D2B6A27B48}"/>
              </a:ext>
            </a:extLst>
          </p:cNvPr>
          <p:cNvSpPr txBox="1"/>
          <p:nvPr/>
        </p:nvSpPr>
        <p:spPr>
          <a:xfrm>
            <a:off x="2701088" y="4270670"/>
            <a:ext cx="7670113" cy="1815882"/>
          </a:xfrm>
          <a:prstGeom prst="rect">
            <a:avLst/>
          </a:prstGeom>
          <a:noFill/>
        </p:spPr>
        <p:txBody>
          <a:bodyPr wrap="none" rtlCol="0">
            <a:spAutoFit/>
          </a:bodyPr>
          <a:lstStyle/>
          <a:p>
            <a:pPr>
              <a:spcAft>
                <a:spcPts val="600"/>
              </a:spcAft>
            </a:pPr>
            <a:r>
              <a:rPr lang="en-GB" sz="2000" b="1"/>
              <a:t>Opensource, Upstream First development model</a:t>
            </a:r>
          </a:p>
          <a:p>
            <a:pPr marL="800100" lvl="1" indent="-342900">
              <a:spcAft>
                <a:spcPts val="600"/>
              </a:spcAft>
              <a:buFont typeface="Arial" panose="020B0604020202020204" pitchFamily="34" charset="0"/>
              <a:buChar char="•"/>
            </a:pPr>
            <a:r>
              <a:rPr lang="en-GB"/>
              <a:t>All current and future HFI drivers will remain in-tree in Linux</a:t>
            </a:r>
          </a:p>
          <a:p>
            <a:pPr marL="800100" lvl="1" indent="-342900">
              <a:spcAft>
                <a:spcPts val="600"/>
              </a:spcAft>
              <a:buFont typeface="Arial" panose="020B0604020202020204" pitchFamily="34" charset="0"/>
              <a:buChar char="•"/>
            </a:pPr>
            <a:r>
              <a:rPr lang="en-GB"/>
              <a:t>In-distro availability with RHEL (&amp; derivatives), SLES and Ubuntu</a:t>
            </a:r>
          </a:p>
          <a:p>
            <a:pPr marL="800100" lvl="1" indent="-342900">
              <a:spcAft>
                <a:spcPts val="600"/>
              </a:spcAft>
              <a:buFont typeface="Arial" panose="020B0604020202020204" pitchFamily="34" charset="0"/>
              <a:buChar char="•"/>
            </a:pPr>
            <a:r>
              <a:rPr lang="en-GB"/>
              <a:t>No conflicts, No installation, No friction</a:t>
            </a:r>
          </a:p>
          <a:p>
            <a:pPr marL="800100" lvl="1" indent="-342900">
              <a:spcAft>
                <a:spcPts val="600"/>
              </a:spcAft>
              <a:buFont typeface="Arial" panose="020B0604020202020204" pitchFamily="34" charset="0"/>
              <a:buChar char="•"/>
            </a:pPr>
            <a:r>
              <a:rPr lang="en-GB"/>
              <a:t>Driver/client software </a:t>
            </a:r>
            <a:r>
              <a:rPr lang="en-GB" i="1">
                <a:solidFill>
                  <a:schemeClr val="accent1"/>
                </a:solidFill>
              </a:rPr>
              <a:t>just works </a:t>
            </a:r>
            <a:r>
              <a:rPr lang="en-GB"/>
              <a:t>out of the box</a:t>
            </a:r>
          </a:p>
        </p:txBody>
      </p:sp>
      <p:pic>
        <p:nvPicPr>
          <p:cNvPr id="9" name="Content Placeholder 6">
            <a:extLst>
              <a:ext uri="{FF2B5EF4-FFF2-40B4-BE49-F238E27FC236}">
                <a16:creationId xmlns:a16="http://schemas.microsoft.com/office/drawing/2014/main" id="{1391D66A-CDE5-FCA1-E6E5-52CF25C138C4}"/>
              </a:ext>
            </a:extLst>
          </p:cNvPr>
          <p:cNvPicPr>
            <a:picLocks noChangeAspect="1"/>
          </p:cNvPicPr>
          <p:nvPr/>
        </p:nvPicPr>
        <p:blipFill>
          <a:blip r:embed="rId3"/>
          <a:stretch>
            <a:fillRect/>
          </a:stretch>
        </p:blipFill>
        <p:spPr>
          <a:xfrm>
            <a:off x="1127054" y="4460671"/>
            <a:ext cx="1210319" cy="1435879"/>
          </a:xfrm>
          <a:prstGeom prst="rect">
            <a:avLst/>
          </a:prstGeom>
        </p:spPr>
      </p:pic>
    </p:spTree>
    <p:extLst>
      <p:ext uri="{BB962C8B-B14F-4D97-AF65-F5344CB8AC3E}">
        <p14:creationId xmlns:p14="http://schemas.microsoft.com/office/powerpoint/2010/main" val="376680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F8059A-BBD3-4F81-8F4F-886BF682AB02}"/>
              </a:ext>
            </a:extLst>
          </p:cNvPr>
          <p:cNvSpPr>
            <a:spLocks noGrp="1"/>
          </p:cNvSpPr>
          <p:nvPr>
            <p:ph type="sldNum" sz="quarter" idx="4"/>
          </p:nvPr>
        </p:nvSpPr>
        <p:spPr>
          <a:xfrm>
            <a:off x="11675270" y="6632105"/>
            <a:ext cx="451183" cy="234088"/>
          </a:xfrm>
          <a:prstGeom prst="rect">
            <a:avLst/>
          </a:prstGeom>
        </p:spPr>
        <p:txBody>
          <a:bodyPr vert="horz" lIns="91440" tIns="45720" rIns="91440" bIns="45720" rtlCol="0" anchor="ctr"/>
          <a:lstStyle>
            <a:defPPr>
              <a:defRPr lang="en-US"/>
            </a:defPPr>
            <a:lvl1pPr marL="0" algn="r" defTabSz="914400" rtl="0" eaLnBrk="1" latinLnBrk="0" hangingPunct="1">
              <a:defRPr sz="15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380985" rtl="0" eaLnBrk="1" fontAlgn="auto" latinLnBrk="0" hangingPunct="1">
              <a:lnSpc>
                <a:spcPct val="100000"/>
              </a:lnSpc>
              <a:spcBef>
                <a:spcPts val="0"/>
              </a:spcBef>
              <a:spcAft>
                <a:spcPts val="0"/>
              </a:spcAft>
              <a:buClrTx/>
              <a:buSzTx/>
              <a:buFontTx/>
              <a:buNone/>
              <a:tabLst/>
              <a:defRPr/>
            </a:pPr>
            <a:fld id="{3B7FEF2C-167A-4C78-89DC-7D54094BC10D}" type="slidenum">
              <a:rPr lang="en-US" smtClean="0"/>
              <a:pPr marL="0" marR="0" lvl="0" indent="0" algn="r" defTabSz="380985"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1" name="Footer Placeholder 1">
            <a:extLst>
              <a:ext uri="{FF2B5EF4-FFF2-40B4-BE49-F238E27FC236}">
                <a16:creationId xmlns:a16="http://schemas.microsoft.com/office/drawing/2014/main" id="{053B640D-8E6C-1919-3DA9-41C71D08F145}"/>
              </a:ext>
            </a:extLst>
          </p:cNvPr>
          <p:cNvSpPr>
            <a:spLocks noGrp="1"/>
          </p:cNvSpPr>
          <p:nvPr>
            <p:ph type="ftr" sz="quarter" idx="3"/>
          </p:nvPr>
        </p:nvSpPr>
        <p:spPr>
          <a:xfrm>
            <a:off x="4679324" y="6641638"/>
            <a:ext cx="3783494" cy="2340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Cornelis Networks | Confidential</a:t>
            </a:r>
            <a:endParaRPr kumimoji="0" lang="en-US"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1BB25B82-5865-2EC5-2B49-C08A2B707041}"/>
              </a:ext>
            </a:extLst>
          </p:cNvPr>
          <p:cNvSpPr>
            <a:spLocks noGrp="1"/>
          </p:cNvSpPr>
          <p:nvPr>
            <p:ph type="title"/>
          </p:nvPr>
        </p:nvSpPr>
        <p:spPr>
          <a:xfrm>
            <a:off x="389166" y="327923"/>
            <a:ext cx="10515600" cy="669855"/>
          </a:xfrm>
        </p:spPr>
        <p:txBody>
          <a:bodyPr>
            <a:normAutofit/>
          </a:bodyPr>
          <a:lstStyle/>
          <a:p>
            <a:r>
              <a:rPr lang="en-GB" b="1">
                <a:solidFill>
                  <a:srgbClr val="C00000"/>
                </a:solidFill>
                <a:cs typeface="Roboto Black" panose="02000000000000000000" pitchFamily="2" charset="0"/>
              </a:rPr>
              <a:t>OPX Host Software Stack</a:t>
            </a:r>
            <a:endParaRPr lang="en-US" b="1">
              <a:solidFill>
                <a:srgbClr val="C00000"/>
              </a:solidFill>
              <a:cs typeface="Roboto Black" panose="02000000000000000000" pitchFamily="2" charset="0"/>
            </a:endParaRPr>
          </a:p>
        </p:txBody>
      </p:sp>
      <p:grpSp>
        <p:nvGrpSpPr>
          <p:cNvPr id="6" name="Group 5">
            <a:extLst>
              <a:ext uri="{FF2B5EF4-FFF2-40B4-BE49-F238E27FC236}">
                <a16:creationId xmlns:a16="http://schemas.microsoft.com/office/drawing/2014/main" id="{E14166F7-7CD2-3F43-AB9D-CDD1AF5EB98D}"/>
              </a:ext>
            </a:extLst>
          </p:cNvPr>
          <p:cNvGrpSpPr/>
          <p:nvPr/>
        </p:nvGrpSpPr>
        <p:grpSpPr>
          <a:xfrm>
            <a:off x="294546" y="1437734"/>
            <a:ext cx="11652125" cy="4647232"/>
            <a:chOff x="294546" y="1437734"/>
            <a:chExt cx="11652125" cy="4647232"/>
          </a:xfrm>
        </p:grpSpPr>
        <p:grpSp>
          <p:nvGrpSpPr>
            <p:cNvPr id="50" name="Group 49">
              <a:extLst>
                <a:ext uri="{FF2B5EF4-FFF2-40B4-BE49-F238E27FC236}">
                  <a16:creationId xmlns:a16="http://schemas.microsoft.com/office/drawing/2014/main" id="{19018B64-AACF-D794-F27F-6A51BF514680}"/>
                </a:ext>
              </a:extLst>
            </p:cNvPr>
            <p:cNvGrpSpPr/>
            <p:nvPr/>
          </p:nvGrpSpPr>
          <p:grpSpPr>
            <a:xfrm>
              <a:off x="294546" y="1437734"/>
              <a:ext cx="11652125" cy="4647232"/>
              <a:chOff x="305179" y="1437734"/>
              <a:chExt cx="11652125" cy="4647232"/>
            </a:xfrm>
          </p:grpSpPr>
          <p:grpSp>
            <p:nvGrpSpPr>
              <p:cNvPr id="2" name="Group 1">
                <a:extLst>
                  <a:ext uri="{FF2B5EF4-FFF2-40B4-BE49-F238E27FC236}">
                    <a16:creationId xmlns:a16="http://schemas.microsoft.com/office/drawing/2014/main" id="{5298FFE2-313A-E4AC-B17D-AFD39FE5DE4A}"/>
                  </a:ext>
                </a:extLst>
              </p:cNvPr>
              <p:cNvGrpSpPr/>
              <p:nvPr/>
            </p:nvGrpSpPr>
            <p:grpSpPr>
              <a:xfrm>
                <a:off x="629573" y="1437734"/>
                <a:ext cx="11327731" cy="4647232"/>
                <a:chOff x="2528169" y="1563676"/>
                <a:chExt cx="9427162" cy="4113275"/>
              </a:xfrm>
            </p:grpSpPr>
            <p:sp>
              <p:nvSpPr>
                <p:cNvPr id="19" name="Rectangle 18">
                  <a:extLst>
                    <a:ext uri="{FF2B5EF4-FFF2-40B4-BE49-F238E27FC236}">
                      <a16:creationId xmlns:a16="http://schemas.microsoft.com/office/drawing/2014/main" id="{37400227-B6F6-4DE2-8B75-B49ACC677743}"/>
                    </a:ext>
                  </a:extLst>
                </p:cNvPr>
                <p:cNvSpPr/>
                <p:nvPr/>
              </p:nvSpPr>
              <p:spPr>
                <a:xfrm>
                  <a:off x="6354662" y="3456704"/>
                  <a:ext cx="5203828" cy="414227"/>
                </a:xfrm>
                <a:prstGeom prst="rect">
                  <a:avLst/>
                </a:prstGeom>
                <a:gradFill>
                  <a:gsLst>
                    <a:gs pos="0">
                      <a:srgbClr val="303A78"/>
                    </a:gs>
                    <a:gs pos="10000">
                      <a:srgbClr val="C00000"/>
                    </a:gs>
                    <a:gs pos="100000">
                      <a:srgbClr val="C00000"/>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OFI </a:t>
                  </a:r>
                  <a:r>
                    <a:rPr kumimoji="0" lang="en-US" sz="14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Libfabric</a:t>
                  </a:r>
                </a:p>
              </p:txBody>
            </p:sp>
            <p:sp>
              <p:nvSpPr>
                <p:cNvPr id="9" name="Content Placeholder 7">
                  <a:extLst>
                    <a:ext uri="{FF2B5EF4-FFF2-40B4-BE49-F238E27FC236}">
                      <a16:creationId xmlns:a16="http://schemas.microsoft.com/office/drawing/2014/main" id="{24B36720-ED46-4D1F-A8C9-0ABD39B4F54C}"/>
                    </a:ext>
                  </a:extLst>
                </p:cNvPr>
                <p:cNvSpPr txBox="1">
                  <a:spLocks/>
                </p:cNvSpPr>
                <p:nvPr/>
              </p:nvSpPr>
              <p:spPr>
                <a:xfrm rot="16200000">
                  <a:off x="11120784" y="4291537"/>
                  <a:ext cx="1318222" cy="35087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61970" rtl="0" eaLnBrk="1" fontAlgn="auto" latinLnBrk="0" hangingPunct="1">
                    <a:lnSpc>
                      <a:spcPct val="100000"/>
                    </a:lnSpc>
                    <a:spcBef>
                      <a:spcPts val="833"/>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Kernel      User</a:t>
                  </a:r>
                </a:p>
              </p:txBody>
            </p:sp>
            <p:sp>
              <p:nvSpPr>
                <p:cNvPr id="14" name="TextBox 13">
                  <a:extLst>
                    <a:ext uri="{FF2B5EF4-FFF2-40B4-BE49-F238E27FC236}">
                      <a16:creationId xmlns:a16="http://schemas.microsoft.com/office/drawing/2014/main" id="{3B8A46F8-2BBE-497B-8B13-1E034156D4D2}"/>
                    </a:ext>
                  </a:extLst>
                </p:cNvPr>
                <p:cNvSpPr txBox="1"/>
                <p:nvPr/>
              </p:nvSpPr>
              <p:spPr>
                <a:xfrm rot="16200000">
                  <a:off x="4201513" y="2336973"/>
                  <a:ext cx="1752501" cy="269639"/>
                </a:xfrm>
                <a:prstGeom prst="rect">
                  <a:avLst/>
                </a:prstGeom>
                <a:solidFill>
                  <a:srgbClr val="303A78"/>
                </a:solidFill>
                <a:ln w="19050">
                  <a:noFill/>
                </a:ln>
              </p:spPr>
              <p:txBody>
                <a:bodyPr wrap="square" rtlCol="0" anchor="ctr">
                  <a:sp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MVAPICH2</a:t>
                  </a:r>
                </a:p>
              </p:txBody>
            </p:sp>
            <p:sp>
              <p:nvSpPr>
                <p:cNvPr id="15" name="Rectangle 14">
                  <a:extLst>
                    <a:ext uri="{FF2B5EF4-FFF2-40B4-BE49-F238E27FC236}">
                      <a16:creationId xmlns:a16="http://schemas.microsoft.com/office/drawing/2014/main" id="{02CF1B60-0EF1-4DA7-9463-0A6B40B6A741}"/>
                    </a:ext>
                  </a:extLst>
                </p:cNvPr>
                <p:cNvSpPr/>
                <p:nvPr/>
              </p:nvSpPr>
              <p:spPr>
                <a:xfrm>
                  <a:off x="2528172" y="5358314"/>
                  <a:ext cx="9030318" cy="3186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Omni-Path Adapter</a:t>
                  </a:r>
                </a:p>
              </p:txBody>
            </p:sp>
            <p:sp>
              <p:nvSpPr>
                <p:cNvPr id="16" name="Rectangle 15">
                  <a:extLst>
                    <a:ext uri="{FF2B5EF4-FFF2-40B4-BE49-F238E27FC236}">
                      <a16:creationId xmlns:a16="http://schemas.microsoft.com/office/drawing/2014/main" id="{91E57641-A190-4997-A33D-D818C0E48298}"/>
                    </a:ext>
                  </a:extLst>
                </p:cNvPr>
                <p:cNvSpPr/>
                <p:nvPr/>
              </p:nvSpPr>
              <p:spPr>
                <a:xfrm>
                  <a:off x="2528171" y="4970213"/>
                  <a:ext cx="9050845" cy="318637"/>
                </a:xfrm>
                <a:prstGeom prst="rect">
                  <a:avLst/>
                </a:prstGeom>
                <a:solidFill>
                  <a:srgbClr val="DAC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Omni-Path HFI Driver (hfi1)</a:t>
                  </a:r>
                </a:p>
              </p:txBody>
            </p:sp>
            <p:sp>
              <p:nvSpPr>
                <p:cNvPr id="18" name="Rectangle 17">
                  <a:extLst>
                    <a:ext uri="{FF2B5EF4-FFF2-40B4-BE49-F238E27FC236}">
                      <a16:creationId xmlns:a16="http://schemas.microsoft.com/office/drawing/2014/main" id="{F1801F28-DD04-4DA2-AFF3-BCCED7B88C11}"/>
                    </a:ext>
                  </a:extLst>
                </p:cNvPr>
                <p:cNvSpPr/>
                <p:nvPr/>
              </p:nvSpPr>
              <p:spPr>
                <a:xfrm>
                  <a:off x="6528216" y="3958407"/>
                  <a:ext cx="5030273" cy="4142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Omni-Path Express Native OFI Provider</a:t>
                  </a:r>
                </a:p>
              </p:txBody>
            </p:sp>
            <p:sp>
              <p:nvSpPr>
                <p:cNvPr id="20" name="TextBox 19">
                  <a:extLst>
                    <a:ext uri="{FF2B5EF4-FFF2-40B4-BE49-F238E27FC236}">
                      <a16:creationId xmlns:a16="http://schemas.microsoft.com/office/drawing/2014/main" id="{39C980C3-C48C-4D24-98FC-E7AFD83FBB25}"/>
                    </a:ext>
                  </a:extLst>
                </p:cNvPr>
                <p:cNvSpPr txBox="1"/>
                <p:nvPr/>
              </p:nvSpPr>
              <p:spPr>
                <a:xfrm rot="16200000">
                  <a:off x="5996256" y="2321994"/>
                  <a:ext cx="1752501" cy="299599"/>
                </a:xfrm>
                <a:prstGeom prst="rect">
                  <a:avLst/>
                </a:prstGeom>
                <a:solidFill>
                  <a:srgbClr val="C00000"/>
                </a:solidFill>
                <a:ln w="19050">
                  <a:noFill/>
                </a:ln>
              </p:spPr>
              <p:txBody>
                <a:bodyPr wrap="square" rtlCol="0" anchor="ctr">
                  <a:sp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OpenMPI</a:t>
                  </a:r>
                </a:p>
              </p:txBody>
            </p:sp>
            <p:sp>
              <p:nvSpPr>
                <p:cNvPr id="21" name="TextBox 20">
                  <a:extLst>
                    <a:ext uri="{FF2B5EF4-FFF2-40B4-BE49-F238E27FC236}">
                      <a16:creationId xmlns:a16="http://schemas.microsoft.com/office/drawing/2014/main" id="{35DBDF30-A74A-4B06-960A-E95F93CE0ECC}"/>
                    </a:ext>
                  </a:extLst>
                </p:cNvPr>
                <p:cNvSpPr txBox="1"/>
                <p:nvPr/>
              </p:nvSpPr>
              <p:spPr>
                <a:xfrm rot="16200000">
                  <a:off x="7444998" y="2320791"/>
                  <a:ext cx="1750107" cy="299599"/>
                </a:xfrm>
                <a:prstGeom prst="rect">
                  <a:avLst/>
                </a:prstGeom>
                <a:solidFill>
                  <a:srgbClr val="C00000"/>
                </a:solidFill>
                <a:ln w="19050">
                  <a:noFill/>
                </a:ln>
              </p:spPr>
              <p:txBody>
                <a:bodyPr wrap="square" rtlCol="0" anchor="ctr">
                  <a:spAutoFit/>
                </a:bodyPr>
                <a:lstStyle>
                  <a:defPPr>
                    <a:defRPr lang="en-US"/>
                  </a:defPPr>
                  <a:lvl1pPr algn="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Sandia SHMEM</a:t>
                  </a:r>
                </a:p>
              </p:txBody>
            </p:sp>
            <p:sp>
              <p:nvSpPr>
                <p:cNvPr id="22" name="TextBox 21">
                  <a:extLst>
                    <a:ext uri="{FF2B5EF4-FFF2-40B4-BE49-F238E27FC236}">
                      <a16:creationId xmlns:a16="http://schemas.microsoft.com/office/drawing/2014/main" id="{190C8CF0-4ED7-4478-80E7-D2496F456362}"/>
                    </a:ext>
                  </a:extLst>
                </p:cNvPr>
                <p:cNvSpPr txBox="1"/>
                <p:nvPr/>
              </p:nvSpPr>
              <p:spPr>
                <a:xfrm rot="16200000">
                  <a:off x="6718099" y="2321994"/>
                  <a:ext cx="1752501" cy="299599"/>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MVAPICH2</a:t>
                  </a:r>
                </a:p>
              </p:txBody>
            </p:sp>
            <p:sp>
              <p:nvSpPr>
                <p:cNvPr id="23" name="TextBox 22">
                  <a:extLst>
                    <a:ext uri="{FF2B5EF4-FFF2-40B4-BE49-F238E27FC236}">
                      <a16:creationId xmlns:a16="http://schemas.microsoft.com/office/drawing/2014/main" id="{310CE7F5-6169-4AFB-AA07-E6728DB9C7D9}"/>
                    </a:ext>
                  </a:extLst>
                </p:cNvPr>
                <p:cNvSpPr txBox="1"/>
                <p:nvPr/>
              </p:nvSpPr>
              <p:spPr>
                <a:xfrm rot="16200000">
                  <a:off x="7085371" y="2321994"/>
                  <a:ext cx="1752501" cy="299599"/>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GASNet</a:t>
                  </a:r>
                </a:p>
              </p:txBody>
            </p:sp>
            <p:sp>
              <p:nvSpPr>
                <p:cNvPr id="24" name="TextBox 23">
                  <a:extLst>
                    <a:ext uri="{FF2B5EF4-FFF2-40B4-BE49-F238E27FC236}">
                      <a16:creationId xmlns:a16="http://schemas.microsoft.com/office/drawing/2014/main" id="{BF84D562-CDFC-43F9-AAE6-8BE8D0AF75FB}"/>
                    </a:ext>
                  </a:extLst>
                </p:cNvPr>
                <p:cNvSpPr txBox="1"/>
                <p:nvPr/>
              </p:nvSpPr>
              <p:spPr>
                <a:xfrm rot="16200000">
                  <a:off x="7819173" y="2321994"/>
                  <a:ext cx="1752501" cy="299599"/>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Charm++</a:t>
                  </a:r>
                </a:p>
              </p:txBody>
            </p:sp>
            <p:sp>
              <p:nvSpPr>
                <p:cNvPr id="25" name="TextBox 24">
                  <a:extLst>
                    <a:ext uri="{FF2B5EF4-FFF2-40B4-BE49-F238E27FC236}">
                      <a16:creationId xmlns:a16="http://schemas.microsoft.com/office/drawing/2014/main" id="{A3D882AE-6D97-47B0-B8FA-0C0FD5F632A6}"/>
                    </a:ext>
                  </a:extLst>
                </p:cNvPr>
                <p:cNvSpPr txBox="1"/>
                <p:nvPr/>
              </p:nvSpPr>
              <p:spPr>
                <a:xfrm rot="16200000">
                  <a:off x="8182610" y="2321994"/>
                  <a:ext cx="1752501" cy="299599"/>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Chapel</a:t>
                  </a:r>
                </a:p>
              </p:txBody>
            </p:sp>
            <p:sp>
              <p:nvSpPr>
                <p:cNvPr id="26" name="TextBox 25">
                  <a:extLst>
                    <a:ext uri="{FF2B5EF4-FFF2-40B4-BE49-F238E27FC236}">
                      <a16:creationId xmlns:a16="http://schemas.microsoft.com/office/drawing/2014/main" id="{647FC855-E668-4626-AAD7-0E4EB8D78C59}"/>
                    </a:ext>
                  </a:extLst>
                </p:cNvPr>
                <p:cNvSpPr txBox="1"/>
                <p:nvPr/>
              </p:nvSpPr>
              <p:spPr>
                <a:xfrm rot="16200000">
                  <a:off x="10503868" y="1915023"/>
                  <a:ext cx="1025492" cy="389479"/>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TensorFlow</a:t>
                  </a:r>
                </a:p>
              </p:txBody>
            </p:sp>
            <p:sp>
              <p:nvSpPr>
                <p:cNvPr id="27" name="TextBox 26">
                  <a:extLst>
                    <a:ext uri="{FF2B5EF4-FFF2-40B4-BE49-F238E27FC236}">
                      <a16:creationId xmlns:a16="http://schemas.microsoft.com/office/drawing/2014/main" id="{C256AE86-39B1-471A-8C87-78927B5F41C6}"/>
                    </a:ext>
                  </a:extLst>
                </p:cNvPr>
                <p:cNvSpPr txBox="1"/>
                <p:nvPr/>
              </p:nvSpPr>
              <p:spPr>
                <a:xfrm rot="16200000">
                  <a:off x="8916484" y="2321994"/>
                  <a:ext cx="1752501" cy="299599"/>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GPUDirect</a:t>
                  </a:r>
                  <a:r>
                    <a:rPr kumimoji="0" lang="en-US" sz="140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RDMA</a:t>
                  </a:r>
                </a:p>
              </p:txBody>
            </p:sp>
            <p:sp>
              <p:nvSpPr>
                <p:cNvPr id="28" name="TextBox 27">
                  <a:extLst>
                    <a:ext uri="{FF2B5EF4-FFF2-40B4-BE49-F238E27FC236}">
                      <a16:creationId xmlns:a16="http://schemas.microsoft.com/office/drawing/2014/main" id="{7FB62853-C619-432C-ABB4-01CC9AAEC677}"/>
                    </a:ext>
                  </a:extLst>
                </p:cNvPr>
                <p:cNvSpPr txBox="1"/>
                <p:nvPr/>
              </p:nvSpPr>
              <p:spPr>
                <a:xfrm rot="16200000">
                  <a:off x="10530034" y="2321994"/>
                  <a:ext cx="1752501" cy="299599"/>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rsockets</a:t>
                  </a:r>
                </a:p>
              </p:txBody>
            </p:sp>
            <p:sp>
              <p:nvSpPr>
                <p:cNvPr id="29" name="TextBox 28">
                  <a:extLst>
                    <a:ext uri="{FF2B5EF4-FFF2-40B4-BE49-F238E27FC236}">
                      <a16:creationId xmlns:a16="http://schemas.microsoft.com/office/drawing/2014/main" id="{F6BEE097-62FF-4ACC-B6EB-679A893CADE6}"/>
                    </a:ext>
                  </a:extLst>
                </p:cNvPr>
                <p:cNvSpPr txBox="1"/>
                <p:nvPr/>
              </p:nvSpPr>
              <p:spPr>
                <a:xfrm rot="16200000">
                  <a:off x="8549880" y="2321994"/>
                  <a:ext cx="1752501" cy="299599"/>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DAOS</a:t>
                  </a:r>
                </a:p>
              </p:txBody>
            </p:sp>
            <p:sp>
              <p:nvSpPr>
                <p:cNvPr id="31" name="TextBox 30">
                  <a:extLst>
                    <a:ext uri="{FF2B5EF4-FFF2-40B4-BE49-F238E27FC236}">
                      <a16:creationId xmlns:a16="http://schemas.microsoft.com/office/drawing/2014/main" id="{FA34E04E-937F-4A19-9314-BD0D7880036A}"/>
                    </a:ext>
                  </a:extLst>
                </p:cNvPr>
                <p:cNvSpPr txBox="1"/>
                <p:nvPr/>
              </p:nvSpPr>
              <p:spPr>
                <a:xfrm rot="16200000">
                  <a:off x="6359673" y="2321994"/>
                  <a:ext cx="1752501" cy="299599"/>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MPICH</a:t>
                  </a:r>
                </a:p>
              </p:txBody>
            </p:sp>
            <p:sp>
              <p:nvSpPr>
                <p:cNvPr id="32" name="TextBox 31">
                  <a:extLst>
                    <a:ext uri="{FF2B5EF4-FFF2-40B4-BE49-F238E27FC236}">
                      <a16:creationId xmlns:a16="http://schemas.microsoft.com/office/drawing/2014/main" id="{20C250B1-5AE1-4EFD-8FD1-6C46832E2F11}"/>
                    </a:ext>
                  </a:extLst>
                </p:cNvPr>
                <p:cNvSpPr txBox="1"/>
                <p:nvPr/>
              </p:nvSpPr>
              <p:spPr>
                <a:xfrm rot="16200000">
                  <a:off x="5628211" y="2321994"/>
                  <a:ext cx="1752501" cy="299599"/>
                </a:xfrm>
                <a:prstGeom prst="rect">
                  <a:avLst/>
                </a:prstGeom>
                <a:gradFill flip="none" rotWithShape="1">
                  <a:gsLst>
                    <a:gs pos="21000">
                      <a:srgbClr val="303A78"/>
                    </a:gs>
                    <a:gs pos="0">
                      <a:srgbClr val="303A78"/>
                    </a:gs>
                    <a:gs pos="100000">
                      <a:srgbClr val="C00000"/>
                    </a:gs>
                  </a:gsLst>
                  <a:lin ang="0" scaled="0"/>
                  <a:tileRect/>
                </a:gradFill>
                <a:ln w="19050">
                  <a:noFill/>
                </a:ln>
              </p:spPr>
              <p:txBody>
                <a:bodyPr wrap="square" rtlCol="0" anchor="ctr">
                  <a:spAutoFit/>
                </a:bodyPr>
                <a:lstStyle>
                  <a:defPPr>
                    <a:defRPr lang="en-US"/>
                  </a:defPPr>
                  <a:lvl1pPr algn="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Intel MPI</a:t>
                  </a:r>
                </a:p>
              </p:txBody>
            </p:sp>
            <p:sp>
              <p:nvSpPr>
                <p:cNvPr id="33" name="TextBox 32">
                  <a:extLst>
                    <a:ext uri="{FF2B5EF4-FFF2-40B4-BE49-F238E27FC236}">
                      <a16:creationId xmlns:a16="http://schemas.microsoft.com/office/drawing/2014/main" id="{FB189EF6-161E-4637-99A2-423CFC7A1689}"/>
                    </a:ext>
                  </a:extLst>
                </p:cNvPr>
                <p:cNvSpPr txBox="1"/>
                <p:nvPr/>
              </p:nvSpPr>
              <p:spPr>
                <a:xfrm rot="16200000">
                  <a:off x="4899398" y="2336983"/>
                  <a:ext cx="1752501" cy="269639"/>
                </a:xfrm>
                <a:prstGeom prst="rect">
                  <a:avLst/>
                </a:prstGeom>
                <a:solidFill>
                  <a:srgbClr val="303A78"/>
                </a:solidFill>
                <a:ln w="19050">
                  <a:noFill/>
                </a:ln>
              </p:spPr>
              <p:txBody>
                <a:bodyPr wrap="square" rtlCol="0" anchor="ctr">
                  <a:sp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NCCL</a:t>
                  </a:r>
                </a:p>
              </p:txBody>
            </p:sp>
            <p:sp>
              <p:nvSpPr>
                <p:cNvPr id="34" name="TextBox 33">
                  <a:extLst>
                    <a:ext uri="{FF2B5EF4-FFF2-40B4-BE49-F238E27FC236}">
                      <a16:creationId xmlns:a16="http://schemas.microsoft.com/office/drawing/2014/main" id="{37B661A7-938B-4862-9D3B-95F35533084D}"/>
                    </a:ext>
                  </a:extLst>
                </p:cNvPr>
                <p:cNvSpPr txBox="1"/>
                <p:nvPr/>
              </p:nvSpPr>
              <p:spPr>
                <a:xfrm rot="16200000">
                  <a:off x="3018548" y="2261135"/>
                  <a:ext cx="1784364" cy="389479"/>
                </a:xfrm>
                <a:prstGeom prst="rect">
                  <a:avLst/>
                </a:prstGeom>
                <a:solidFill>
                  <a:schemeClr val="bg1">
                    <a:lumMod val="85000"/>
                  </a:schemeClr>
                </a:solidFill>
                <a:ln w="19050">
                  <a:noFill/>
                </a:ln>
              </p:spPr>
              <p:txBody>
                <a:bodyPr wrap="square" rtlCol="0" anchor="ctr">
                  <a:sp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File Systems</a:t>
                  </a:r>
                </a:p>
              </p:txBody>
            </p:sp>
            <p:sp>
              <p:nvSpPr>
                <p:cNvPr id="35" name="Rectangle 34">
                  <a:extLst>
                    <a:ext uri="{FF2B5EF4-FFF2-40B4-BE49-F238E27FC236}">
                      <a16:creationId xmlns:a16="http://schemas.microsoft.com/office/drawing/2014/main" id="{5E68F0B1-AA5A-472C-9CC2-6F77BD95F838}"/>
                    </a:ext>
                  </a:extLst>
                </p:cNvPr>
                <p:cNvSpPr/>
                <p:nvPr/>
              </p:nvSpPr>
              <p:spPr>
                <a:xfrm>
                  <a:off x="3715991" y="3472049"/>
                  <a:ext cx="1102390" cy="916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Verbs Provider</a:t>
                  </a:r>
                </a:p>
              </p:txBody>
            </p:sp>
            <p:sp>
              <p:nvSpPr>
                <p:cNvPr id="36" name="Rectangle 35">
                  <a:extLst>
                    <a:ext uri="{FF2B5EF4-FFF2-40B4-BE49-F238E27FC236}">
                      <a16:creationId xmlns:a16="http://schemas.microsoft.com/office/drawing/2014/main" id="{B600DA70-3F80-40B8-BC63-BCE3EAFCBEE8}"/>
                    </a:ext>
                  </a:extLst>
                </p:cNvPr>
                <p:cNvSpPr/>
                <p:nvPr/>
              </p:nvSpPr>
              <p:spPr>
                <a:xfrm>
                  <a:off x="2528170" y="3472049"/>
                  <a:ext cx="1072519" cy="493234"/>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Fabric Manager</a:t>
                  </a:r>
                </a:p>
              </p:txBody>
            </p:sp>
            <p:sp>
              <p:nvSpPr>
                <p:cNvPr id="37" name="Rectangle 36">
                  <a:extLst>
                    <a:ext uri="{FF2B5EF4-FFF2-40B4-BE49-F238E27FC236}">
                      <a16:creationId xmlns:a16="http://schemas.microsoft.com/office/drawing/2014/main" id="{9ED6EF78-981F-46D4-98EB-5A680B4C9852}"/>
                    </a:ext>
                  </a:extLst>
                </p:cNvPr>
                <p:cNvSpPr/>
                <p:nvPr/>
              </p:nvSpPr>
              <p:spPr>
                <a:xfrm>
                  <a:off x="2528169" y="4057513"/>
                  <a:ext cx="1069598" cy="3146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uMAD</a:t>
                  </a: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API</a:t>
                  </a:r>
                </a:p>
              </p:txBody>
            </p:sp>
            <p:sp>
              <p:nvSpPr>
                <p:cNvPr id="38" name="Rectangle 37">
                  <a:extLst>
                    <a:ext uri="{FF2B5EF4-FFF2-40B4-BE49-F238E27FC236}">
                      <a16:creationId xmlns:a16="http://schemas.microsoft.com/office/drawing/2014/main" id="{AC8C7578-7B4C-4CF8-8CA5-71E90A32F576}"/>
                    </a:ext>
                  </a:extLst>
                </p:cNvPr>
                <p:cNvSpPr/>
                <p:nvPr/>
              </p:nvSpPr>
              <p:spPr>
                <a:xfrm>
                  <a:off x="2528171" y="4583780"/>
                  <a:ext cx="2290724" cy="3186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OFA Verbs</a:t>
                  </a:r>
                </a:p>
              </p:txBody>
            </p:sp>
            <p:cxnSp>
              <p:nvCxnSpPr>
                <p:cNvPr id="39" name="Straight Connector 38">
                  <a:extLst>
                    <a:ext uri="{FF2B5EF4-FFF2-40B4-BE49-F238E27FC236}">
                      <a16:creationId xmlns:a16="http://schemas.microsoft.com/office/drawing/2014/main" id="{91D92C94-BED9-4745-A3A0-778DBCB5B6DA}"/>
                    </a:ext>
                  </a:extLst>
                </p:cNvPr>
                <p:cNvCxnSpPr>
                  <a:cxnSpLocks/>
                </p:cNvCxnSpPr>
                <p:nvPr/>
              </p:nvCxnSpPr>
              <p:spPr>
                <a:xfrm>
                  <a:off x="2528172" y="4484444"/>
                  <a:ext cx="9076286"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7CB136C-0F4C-43F3-B089-4C876B886D46}"/>
                    </a:ext>
                  </a:extLst>
                </p:cNvPr>
                <p:cNvSpPr txBox="1"/>
                <p:nvPr/>
              </p:nvSpPr>
              <p:spPr>
                <a:xfrm rot="16200000">
                  <a:off x="4564247" y="2336983"/>
                  <a:ext cx="1752501" cy="269639"/>
                </a:xfrm>
                <a:prstGeom prst="rect">
                  <a:avLst/>
                </a:prstGeom>
                <a:solidFill>
                  <a:srgbClr val="303A78"/>
                </a:solidFill>
                <a:ln w="19050">
                  <a:noFill/>
                </a:ln>
              </p:spPr>
              <p:txBody>
                <a:bodyPr wrap="square" rtlCol="0" anchor="ctr">
                  <a:sp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OpenMPI</a:t>
                  </a:r>
                  <a:endParaRPr kumimoji="0" lang="en-US" sz="1333"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41" name="Picture 45">
                  <a:extLst>
                    <a:ext uri="{FF2B5EF4-FFF2-40B4-BE49-F238E27FC236}">
                      <a16:creationId xmlns:a16="http://schemas.microsoft.com/office/drawing/2014/main" id="{20F2CF68-5964-422E-A012-14F0DAF33287}"/>
                    </a:ext>
                  </a:extLst>
                </p:cNvPr>
                <p:cNvPicPr>
                  <a:picLocks noChangeAspect="1"/>
                </p:cNvPicPr>
                <p:nvPr/>
              </p:nvPicPr>
              <p:blipFill rotWithShape="1">
                <a:blip r:embed="rId3"/>
                <a:srcRect l="8541" t="14017" r="7071" b="13571"/>
                <a:stretch/>
              </p:blipFill>
              <p:spPr>
                <a:xfrm>
                  <a:off x="10575491" y="3701297"/>
                  <a:ext cx="671733" cy="602535"/>
                </a:xfrm>
                <a:prstGeom prst="rect">
                  <a:avLst/>
                </a:prstGeom>
                <a:ln>
                  <a:solidFill>
                    <a:schemeClr val="tx1"/>
                  </a:solidFill>
                </a:ln>
              </p:spPr>
            </p:pic>
            <p:sp>
              <p:nvSpPr>
                <p:cNvPr id="43" name="Rectangle 42">
                  <a:extLst>
                    <a:ext uri="{FF2B5EF4-FFF2-40B4-BE49-F238E27FC236}">
                      <a16:creationId xmlns:a16="http://schemas.microsoft.com/office/drawing/2014/main" id="{95529BD5-1564-4258-B7A4-DB3699967710}"/>
                    </a:ext>
                  </a:extLst>
                </p:cNvPr>
                <p:cNvSpPr/>
                <p:nvPr/>
              </p:nvSpPr>
              <p:spPr>
                <a:xfrm>
                  <a:off x="5009393" y="3965284"/>
                  <a:ext cx="1443115" cy="419946"/>
                </a:xfrm>
                <a:prstGeom prst="rect">
                  <a:avLst/>
                </a:prstGeom>
                <a:solidFill>
                  <a:srgbClr val="3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6A4AE3B6-A9FB-4B1B-964C-0D67926AE5BA}"/>
                    </a:ext>
                  </a:extLst>
                </p:cNvPr>
                <p:cNvSpPr/>
                <p:nvPr/>
              </p:nvSpPr>
              <p:spPr>
                <a:xfrm>
                  <a:off x="4933684" y="3464839"/>
                  <a:ext cx="1345270" cy="912511"/>
                </a:xfrm>
                <a:prstGeom prst="rect">
                  <a:avLst/>
                </a:prstGeom>
                <a:solidFill>
                  <a:srgbClr val="3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PSM2</a:t>
                  </a:r>
                </a:p>
              </p:txBody>
            </p:sp>
            <p:sp>
              <p:nvSpPr>
                <p:cNvPr id="44" name="TextBox 43">
                  <a:extLst>
                    <a:ext uri="{FF2B5EF4-FFF2-40B4-BE49-F238E27FC236}">
                      <a16:creationId xmlns:a16="http://schemas.microsoft.com/office/drawing/2014/main" id="{5FF580F1-8E24-4C56-AD03-449EF9771A02}"/>
                    </a:ext>
                  </a:extLst>
                </p:cNvPr>
                <p:cNvSpPr txBox="1"/>
                <p:nvPr/>
              </p:nvSpPr>
              <p:spPr>
                <a:xfrm rot="16200000">
                  <a:off x="10051559" y="1913546"/>
                  <a:ext cx="1025491" cy="389479"/>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PyTorch</a:t>
                  </a:r>
                  <a:endPar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6" name="Rectangle 45">
                  <a:extLst>
                    <a:ext uri="{FF2B5EF4-FFF2-40B4-BE49-F238E27FC236}">
                      <a16:creationId xmlns:a16="http://schemas.microsoft.com/office/drawing/2014/main" id="{1810E8E8-70F4-45FE-BAB5-6307F627CCFE}"/>
                    </a:ext>
                  </a:extLst>
                </p:cNvPr>
                <p:cNvSpPr/>
                <p:nvPr/>
              </p:nvSpPr>
              <p:spPr>
                <a:xfrm>
                  <a:off x="4206975" y="1563676"/>
                  <a:ext cx="611406" cy="17843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I/O</a:t>
                  </a:r>
                  <a:b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ULPs</a:t>
                  </a:r>
                  <a:b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br>
                  <a:b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2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IPoIB</a:t>
                  </a:r>
                  <a: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b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SRP,</a:t>
                  </a:r>
                  <a:b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2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iSER</a:t>
                  </a:r>
                  <a: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b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2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uDAPL</a:t>
                  </a:r>
                  <a:endPar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2" name="TextBox 11">
                <a:extLst>
                  <a:ext uri="{FF2B5EF4-FFF2-40B4-BE49-F238E27FC236}">
                    <a16:creationId xmlns:a16="http://schemas.microsoft.com/office/drawing/2014/main" id="{C0C505F0-2489-E782-F1B5-B0079597AD2B}"/>
                  </a:ext>
                </a:extLst>
              </p:cNvPr>
              <p:cNvSpPr txBox="1"/>
              <p:nvPr/>
            </p:nvSpPr>
            <p:spPr>
              <a:xfrm rot="16200000">
                <a:off x="8801625" y="2283740"/>
                <a:ext cx="1980000" cy="360000"/>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DMABuf</a:t>
                </a:r>
                <a:endParaRPr kumimoji="0" lang="en-US" sz="140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FCFCB80F-E8B8-E0CD-280B-5504A2477B04}"/>
                  </a:ext>
                </a:extLst>
              </p:cNvPr>
              <p:cNvSpPr txBox="1"/>
              <p:nvPr/>
            </p:nvSpPr>
            <p:spPr>
              <a:xfrm>
                <a:off x="10051839" y="2712365"/>
                <a:ext cx="1012397" cy="738664"/>
              </a:xfrm>
              <a:prstGeom prst="rect">
                <a:avLst/>
              </a:prstGeom>
              <a:solidFill>
                <a:srgbClr val="C00000"/>
              </a:solidFill>
              <a:ln w="19050">
                <a:noFill/>
              </a:ln>
            </p:spPr>
            <p:txBody>
              <a:bodyPr wrap="square" rtlCol="0" anchor="ctr">
                <a:spAutoFit/>
              </a:bodyPr>
              <a:lstStyle>
                <a:defPPr>
                  <a:defRPr lang="en-US"/>
                </a:defPPr>
                <a:lvl1pPr algn="ctr">
                  <a:defRPr sz="1680">
                    <a:solidFill>
                      <a:schemeClr val="bg1"/>
                    </a:solidFill>
                  </a:defRPr>
                </a:lvl1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NCCL</a:t>
                </a: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/RCCL</a:t>
                </a: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4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OneCCL</a:t>
                </a:r>
                <a:endPar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9" name="Content Placeholder 7">
                <a:extLst>
                  <a:ext uri="{FF2B5EF4-FFF2-40B4-BE49-F238E27FC236}">
                    <a16:creationId xmlns:a16="http://schemas.microsoft.com/office/drawing/2014/main" id="{EDF5EF6E-ABCD-C26C-BBDC-B5D613BBEE86}"/>
                  </a:ext>
                </a:extLst>
              </p:cNvPr>
              <p:cNvSpPr txBox="1">
                <a:spLocks/>
              </p:cNvSpPr>
              <p:nvPr/>
            </p:nvSpPr>
            <p:spPr>
              <a:xfrm rot="16200000">
                <a:off x="-228688" y="4507116"/>
                <a:ext cx="1489346" cy="42161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61970" rtl="0" eaLnBrk="1" fontAlgn="auto" latinLnBrk="0" hangingPunct="1">
                  <a:lnSpc>
                    <a:spcPct val="100000"/>
                  </a:lnSpc>
                  <a:spcBef>
                    <a:spcPts val="833"/>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Kernel      User</a:t>
                </a:r>
              </a:p>
            </p:txBody>
          </p:sp>
        </p:grpSp>
        <p:sp>
          <p:nvSpPr>
            <p:cNvPr id="4" name="TextBox 3">
              <a:extLst>
                <a:ext uri="{FF2B5EF4-FFF2-40B4-BE49-F238E27FC236}">
                  <a16:creationId xmlns:a16="http://schemas.microsoft.com/office/drawing/2014/main" id="{08E0BF0E-8CAE-15E7-062C-0135861D5DED}"/>
                </a:ext>
              </a:extLst>
            </p:cNvPr>
            <p:cNvSpPr txBox="1"/>
            <p:nvPr/>
          </p:nvSpPr>
          <p:spPr>
            <a:xfrm rot="16200000">
              <a:off x="3959558" y="2294700"/>
              <a:ext cx="1980000" cy="360000"/>
            </a:xfrm>
            <a:prstGeom prst="rect">
              <a:avLst/>
            </a:prstGeom>
            <a:solidFill>
              <a:srgbClr val="303A78"/>
            </a:solidFill>
            <a:ln w="19050">
              <a:noFill/>
            </a:ln>
          </p:spPr>
          <p:txBody>
            <a:bodyPr wrap="square" rtlCol="0" anchor="ctr">
              <a:sp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GPUDirect</a:t>
              </a:r>
              <a:r>
                <a:rPr kumimoji="0" lang="en-US" sz="1333"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RDMA</a:t>
              </a:r>
            </a:p>
          </p:txBody>
        </p:sp>
      </p:grpSp>
    </p:spTree>
    <p:extLst>
      <p:ext uri="{BB962C8B-B14F-4D97-AF65-F5344CB8AC3E}">
        <p14:creationId xmlns:p14="http://schemas.microsoft.com/office/powerpoint/2010/main" val="351297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7BF1-22CF-5D2C-6DD2-FC66ECB77E47}"/>
              </a:ext>
            </a:extLst>
          </p:cNvPr>
          <p:cNvSpPr>
            <a:spLocks noGrp="1"/>
          </p:cNvSpPr>
          <p:nvPr>
            <p:ph type="title"/>
          </p:nvPr>
        </p:nvSpPr>
        <p:spPr/>
        <p:txBody>
          <a:bodyPr/>
          <a:lstStyle/>
          <a:p>
            <a:r>
              <a:rPr lang="en-US" dirty="0"/>
              <a:t>Improved Code Implementation</a:t>
            </a:r>
          </a:p>
        </p:txBody>
      </p:sp>
      <p:graphicFrame>
        <p:nvGraphicFramePr>
          <p:cNvPr id="7" name="Content Placeholder 6">
            <a:extLst>
              <a:ext uri="{FF2B5EF4-FFF2-40B4-BE49-F238E27FC236}">
                <a16:creationId xmlns:a16="http://schemas.microsoft.com/office/drawing/2014/main" id="{5C59F3BF-DCD3-3D69-7F43-528821AC43E0}"/>
              </a:ext>
            </a:extLst>
          </p:cNvPr>
          <p:cNvGraphicFramePr>
            <a:graphicFrameLocks noGrp="1"/>
          </p:cNvGraphicFramePr>
          <p:nvPr>
            <p:ph idx="1"/>
            <p:extLst>
              <p:ext uri="{D42A27DB-BD31-4B8C-83A1-F6EECF244321}">
                <p14:modId xmlns:p14="http://schemas.microsoft.com/office/powerpoint/2010/main" val="4235471241"/>
              </p:ext>
            </p:extLst>
          </p:nvPr>
        </p:nvGraphicFramePr>
        <p:xfrm>
          <a:off x="1348109" y="1170878"/>
          <a:ext cx="1317433" cy="5334896"/>
        </p:xfrm>
        <a:graphic>
          <a:graphicData uri="http://schemas.openxmlformats.org/drawingml/2006/table">
            <a:tbl>
              <a:tblPr>
                <a:tableStyleId>{5C22544A-7EE6-4342-B048-85BDC9FD1C3A}</a:tableStyleId>
              </a:tblPr>
              <a:tblGrid>
                <a:gridCol w="1165091">
                  <a:extLst>
                    <a:ext uri="{9D8B030D-6E8A-4147-A177-3AD203B41FA5}">
                      <a16:colId xmlns:a16="http://schemas.microsoft.com/office/drawing/2014/main" val="582970478"/>
                    </a:ext>
                  </a:extLst>
                </a:gridCol>
                <a:gridCol w="152342">
                  <a:extLst>
                    <a:ext uri="{9D8B030D-6E8A-4147-A177-3AD203B41FA5}">
                      <a16:colId xmlns:a16="http://schemas.microsoft.com/office/drawing/2014/main" val="583505387"/>
                    </a:ext>
                  </a:extLst>
                </a:gridCol>
              </a:tblGrid>
              <a:tr h="35098">
                <a:tc>
                  <a:txBody>
                    <a:bodyPr/>
                    <a:lstStyle/>
                    <a:p>
                      <a:pPr algn="l" fontAlgn="b"/>
                      <a:r>
                        <a:rPr lang="en-US" sz="200" u="none" strike="noStrike">
                          <a:effectLst/>
                        </a:rPr>
                        <a:t>recv.gnu.dynamic.impi_psm:main</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9</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904809658"/>
                  </a:ext>
                </a:extLst>
              </a:tr>
              <a:tr h="35098">
                <a:tc>
                  <a:txBody>
                    <a:bodyPr/>
                    <a:lstStyle/>
                    <a:p>
                      <a:pPr algn="l" fontAlgn="b"/>
                      <a:r>
                        <a:rPr lang="en-US" sz="200" u="none" strike="noStrike">
                          <a:effectLst/>
                        </a:rPr>
                        <a:t>recv.gnu.dynamic.impi_psm:MPI_Recv@plt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077015746"/>
                  </a:ext>
                </a:extLst>
              </a:tr>
              <a:tr h="35098">
                <a:tc>
                  <a:txBody>
                    <a:bodyPr/>
                    <a:lstStyle/>
                    <a:p>
                      <a:pPr algn="l" fontAlgn="b"/>
                      <a:r>
                        <a:rPr lang="en-US" sz="200" u="none" strike="noStrike">
                          <a:effectLst/>
                        </a:rPr>
                        <a:t>recv.gnu.dynamic.impi_psm</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665049252"/>
                  </a:ext>
                </a:extLst>
              </a:tr>
              <a:tr h="35098">
                <a:tc>
                  <a:txBody>
                    <a:bodyPr/>
                    <a:lstStyle/>
                    <a:p>
                      <a:pPr algn="l" fontAlgn="b"/>
                      <a:r>
                        <a:rPr lang="en-US" sz="200" u="none" strike="noStrike">
                          <a:effectLst/>
                        </a:rPr>
                        <a:t>libmpi.so.12:PMPI_Recv</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706586308"/>
                  </a:ext>
                </a:extLst>
              </a:tr>
              <a:tr h="35098">
                <a:tc>
                  <a:txBody>
                    <a:bodyPr/>
                    <a:lstStyle/>
                    <a:p>
                      <a:pPr algn="l" fontAlgn="b"/>
                      <a:r>
                        <a:rPr lang="en-US" sz="200" u="none" strike="noStrike">
                          <a:effectLst/>
                        </a:rPr>
                        <a:t>libmpi.so.12:pthread_self@plt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969779499"/>
                  </a:ext>
                </a:extLst>
              </a:tr>
              <a:tr h="35098">
                <a:tc>
                  <a:txBody>
                    <a:bodyPr/>
                    <a:lstStyle/>
                    <a:p>
                      <a:pPr algn="l" fontAlgn="b"/>
                      <a:r>
                        <a:rPr lang="en-US" sz="200" u="none" strike="noStrike">
                          <a:effectLst/>
                        </a:rPr>
                        <a:t>libmpi.so.12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198239498"/>
                  </a:ext>
                </a:extLst>
              </a:tr>
              <a:tr h="35098">
                <a:tc>
                  <a:txBody>
                    <a:bodyPr/>
                    <a:lstStyle/>
                    <a:p>
                      <a:pPr algn="l" fontAlgn="b"/>
                      <a:r>
                        <a:rPr lang="en-US" sz="200" u="none" strike="noStrike">
                          <a:effectLst/>
                        </a:rPr>
                        <a:t>libpthread.so.0:pthread_self</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182135252"/>
                  </a:ext>
                </a:extLst>
              </a:tr>
              <a:tr h="35098">
                <a:tc>
                  <a:txBody>
                    <a:bodyPr/>
                    <a:lstStyle/>
                    <a:p>
                      <a:pPr algn="l" fontAlgn="b"/>
                      <a:r>
                        <a:rPr lang="en-US" sz="200" u="none" strike="noStrike">
                          <a:effectLst/>
                        </a:rPr>
                        <a:t>libpthread.so.0</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118458103"/>
                  </a:ext>
                </a:extLst>
              </a:tr>
              <a:tr h="35098">
                <a:tc>
                  <a:txBody>
                    <a:bodyPr/>
                    <a:lstStyle/>
                    <a:p>
                      <a:pPr algn="l" fontAlgn="b"/>
                      <a:r>
                        <a:rPr lang="en-US" sz="200" u="none" strike="noStrike">
                          <a:effectLst/>
                        </a:rPr>
                        <a:t>libmpi.so.12:PMPI_Recv</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7</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487474225"/>
                  </a:ext>
                </a:extLst>
              </a:tr>
              <a:tr h="35098">
                <a:tc>
                  <a:txBody>
                    <a:bodyPr/>
                    <a:lstStyle/>
                    <a:p>
                      <a:pPr algn="l" fontAlgn="b"/>
                      <a:r>
                        <a:rPr lang="en-US" sz="200" u="none" strike="noStrike">
                          <a:effectLst/>
                        </a:rPr>
                        <a:t>libmpi.so.12:pthread_mutex_lock@plt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448896599"/>
                  </a:ext>
                </a:extLst>
              </a:tr>
              <a:tr h="35098">
                <a:tc>
                  <a:txBody>
                    <a:bodyPr/>
                    <a:lstStyle/>
                    <a:p>
                      <a:pPr algn="l" fontAlgn="b"/>
                      <a:r>
                        <a:rPr lang="en-US" sz="200" u="none" strike="noStrike">
                          <a:effectLst/>
                        </a:rPr>
                        <a:t>libmpi.so.12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8</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153246975"/>
                  </a:ext>
                </a:extLst>
              </a:tr>
              <a:tr h="35098">
                <a:tc>
                  <a:txBody>
                    <a:bodyPr/>
                    <a:lstStyle/>
                    <a:p>
                      <a:pPr algn="l" fontAlgn="b"/>
                      <a:r>
                        <a:rPr lang="en-US" sz="200" u="none" strike="noStrike">
                          <a:effectLst/>
                        </a:rPr>
                        <a:t>libpthread.so.0:__pthread_mutex_lock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342642490"/>
                  </a:ext>
                </a:extLst>
              </a:tr>
              <a:tr h="35098">
                <a:tc>
                  <a:txBody>
                    <a:bodyPr/>
                    <a:lstStyle/>
                    <a:p>
                      <a:pPr algn="l" fontAlgn="b"/>
                      <a:r>
                        <a:rPr lang="en-US" sz="200" u="none" strike="noStrike">
                          <a:effectLst/>
                        </a:rPr>
                        <a:t>libpthread.so.0</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523283995"/>
                  </a:ext>
                </a:extLst>
              </a:tr>
              <a:tr h="35098">
                <a:tc>
                  <a:txBody>
                    <a:bodyPr/>
                    <a:lstStyle/>
                    <a:p>
                      <a:pPr algn="l" fontAlgn="b"/>
                      <a:r>
                        <a:rPr lang="en-US" sz="200" u="none" strike="noStrike">
                          <a:effectLst/>
                        </a:rPr>
                        <a:t>libmpi.so.12:PMPI_Recv</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180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930750101"/>
                  </a:ext>
                </a:extLst>
              </a:tr>
              <a:tr h="35098">
                <a:tc>
                  <a:txBody>
                    <a:bodyPr/>
                    <a:lstStyle/>
                    <a:p>
                      <a:pPr algn="l" fontAlgn="b"/>
                      <a:r>
                        <a:rPr lang="en-US" sz="200" u="none" strike="noStrike">
                          <a:effectLst/>
                        </a:rPr>
                        <a:t>libmpi.so.12:MPIDI_GPU_request_create_hook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534604754"/>
                  </a:ext>
                </a:extLst>
              </a:tr>
              <a:tr h="35098">
                <a:tc>
                  <a:txBody>
                    <a:bodyPr/>
                    <a:lstStyle/>
                    <a:p>
                      <a:pPr algn="l" fontAlgn="b"/>
                      <a:r>
                        <a:rPr lang="en-US" sz="200" u="none" strike="noStrike">
                          <a:effectLst/>
                        </a:rPr>
                        <a:t>libmpi.so.12:PMPI_Recv</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107</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793669186"/>
                  </a:ext>
                </a:extLst>
              </a:tr>
              <a:tr h="35098">
                <a:tc>
                  <a:txBody>
                    <a:bodyPr/>
                    <a:lstStyle/>
                    <a:p>
                      <a:pPr algn="l" fontAlgn="b"/>
                      <a:r>
                        <a:rPr lang="en-US" sz="200" u="none" strike="noStrike">
                          <a:effectLst/>
                        </a:rPr>
                        <a:t>libmpi.so.12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289</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974674707"/>
                  </a:ext>
                </a:extLst>
              </a:tr>
              <a:tr h="35098">
                <a:tc>
                  <a:txBody>
                    <a:bodyPr/>
                    <a:lstStyle/>
                    <a:p>
                      <a:pPr algn="l" fontAlgn="b"/>
                      <a:r>
                        <a:rPr lang="en-US" sz="200" u="none" strike="noStrike">
                          <a:effectLst/>
                        </a:rPr>
                        <a:t>libpsmx2-fi.so:psmx2_tagged_recv_no_flag_directed_av_map</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076022059"/>
                  </a:ext>
                </a:extLst>
              </a:tr>
              <a:tr h="35098">
                <a:tc>
                  <a:txBody>
                    <a:bodyPr/>
                    <a:lstStyle/>
                    <a:p>
                      <a:pPr algn="l" fontAlgn="b"/>
                      <a:r>
                        <a:rPr lang="en-US" sz="200" u="none" strike="noStrike">
                          <a:effectLst/>
                        </a:rPr>
                        <a:t>libpsmx2-fi.so:psm2_mq_irecv2@plt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111593925"/>
                  </a:ext>
                </a:extLst>
              </a:tr>
              <a:tr h="35098">
                <a:tc>
                  <a:txBody>
                    <a:bodyPr/>
                    <a:lstStyle/>
                    <a:p>
                      <a:pPr algn="l" fontAlgn="b"/>
                      <a:r>
                        <a:rPr lang="en-US" sz="200" u="none" strike="noStrike">
                          <a:effectLst/>
                        </a:rPr>
                        <a:t>libpsmx2-fi.so</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951211797"/>
                  </a:ext>
                </a:extLst>
              </a:tr>
              <a:tr h="35098">
                <a:tc>
                  <a:txBody>
                    <a:bodyPr/>
                    <a:lstStyle/>
                    <a:p>
                      <a:pPr algn="l" fontAlgn="b"/>
                      <a:r>
                        <a:rPr lang="en-US" sz="200" u="none" strike="noStrike">
                          <a:effectLst/>
                        </a:rPr>
                        <a:t>libpsm2.so.2:psm2_mq_irecv2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207037060"/>
                  </a:ext>
                </a:extLst>
              </a:tr>
              <a:tr h="35098">
                <a:tc>
                  <a:txBody>
                    <a:bodyPr/>
                    <a:lstStyle/>
                    <a:p>
                      <a:pPr algn="l" fontAlgn="b"/>
                      <a:r>
                        <a:rPr lang="en-US" sz="200" u="none" strike="noStrike">
                          <a:effectLst/>
                        </a:rPr>
                        <a:t>libpsm2.so.2:psm2_mq_init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52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979548911"/>
                  </a:ext>
                </a:extLst>
              </a:tr>
              <a:tr h="35098">
                <a:tc>
                  <a:txBody>
                    <a:bodyPr/>
                    <a:lstStyle/>
                    <a:p>
                      <a:pPr algn="l" fontAlgn="b"/>
                      <a:r>
                        <a:rPr lang="en-US" sz="200" u="none" strike="noStrike">
                          <a:effectLst/>
                        </a:rPr>
                        <a:t>libpsm2.so.2:psm2_mq_irecv2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55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806507836"/>
                  </a:ext>
                </a:extLst>
              </a:tr>
              <a:tr h="35098">
                <a:tc>
                  <a:txBody>
                    <a:bodyPr/>
                    <a:lstStyle/>
                    <a:p>
                      <a:pPr algn="l" fontAlgn="b"/>
                      <a:r>
                        <a:rPr lang="en-US" sz="200" u="none" strike="noStrike">
                          <a:effectLst/>
                        </a:rPr>
                        <a:t>libpsm2.so.2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139</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588528399"/>
                  </a:ext>
                </a:extLst>
              </a:tr>
              <a:tr h="35098">
                <a:tc>
                  <a:txBody>
                    <a:bodyPr/>
                    <a:lstStyle/>
                    <a:p>
                      <a:pPr algn="l" fontAlgn="b"/>
                      <a:r>
                        <a:rPr lang="en-US" sz="200" u="none" strike="noStrike">
                          <a:effectLst/>
                        </a:rPr>
                        <a:t>libpsmx2-fi.so:psmx2_tagged_recv_no_flag_directed_av_map</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8</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091213778"/>
                  </a:ext>
                </a:extLst>
              </a:tr>
              <a:tr h="35098">
                <a:tc>
                  <a:txBody>
                    <a:bodyPr/>
                    <a:lstStyle/>
                    <a:p>
                      <a:pPr algn="l" fontAlgn="b"/>
                      <a:r>
                        <a:rPr lang="en-US" sz="200" u="none" strike="noStrike">
                          <a:effectLst/>
                        </a:rPr>
                        <a:t>libpsmx2-fi.so</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8</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301491452"/>
                  </a:ext>
                </a:extLst>
              </a:tr>
              <a:tr h="35098">
                <a:tc>
                  <a:txBody>
                    <a:bodyPr/>
                    <a:lstStyle/>
                    <a:p>
                      <a:pPr algn="l" fontAlgn="b"/>
                      <a:r>
                        <a:rPr lang="en-US" sz="200" u="none" strike="noStrike">
                          <a:effectLst/>
                        </a:rPr>
                        <a:t>libmpi.so.12:PMPI_Recv</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925266438"/>
                  </a:ext>
                </a:extLst>
              </a:tr>
              <a:tr h="35098">
                <a:tc>
                  <a:txBody>
                    <a:bodyPr/>
                    <a:lstStyle/>
                    <a:p>
                      <a:pPr algn="l" fontAlgn="b"/>
                      <a:r>
                        <a:rPr lang="en-US" sz="200" u="none" strike="noStrike">
                          <a:effectLst/>
                        </a:rPr>
                        <a:t>libmpi.so.12:MPIR_Wait_impl</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9</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141728200"/>
                  </a:ext>
                </a:extLst>
              </a:tr>
              <a:tr h="35098">
                <a:tc>
                  <a:txBody>
                    <a:bodyPr/>
                    <a:lstStyle/>
                    <a:p>
                      <a:pPr algn="l" fontAlgn="b"/>
                      <a:r>
                        <a:rPr lang="en-US" sz="200" u="none" strike="noStrike">
                          <a:effectLst/>
                        </a:rPr>
                        <a:t>libmpi.so.12:MPID_Progress_start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289420287"/>
                  </a:ext>
                </a:extLst>
              </a:tr>
              <a:tr h="35098">
                <a:tc>
                  <a:txBody>
                    <a:bodyPr/>
                    <a:lstStyle/>
                    <a:p>
                      <a:pPr algn="l" fontAlgn="b"/>
                      <a:r>
                        <a:rPr lang="en-US" sz="200" u="none" strike="noStrike">
                          <a:effectLst/>
                        </a:rPr>
                        <a:t>libmpi.so.12:MPIR_Wait_impl</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7</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704927717"/>
                  </a:ext>
                </a:extLst>
              </a:tr>
              <a:tr h="35098">
                <a:tc>
                  <a:txBody>
                    <a:bodyPr/>
                    <a:lstStyle/>
                    <a:p>
                      <a:pPr algn="l" fontAlgn="b"/>
                      <a:r>
                        <a:rPr lang="en-US" sz="200" u="none" strike="noStrike">
                          <a:effectLst/>
                        </a:rPr>
                        <a:t>libmpi.so.12:MPID_Progress_wait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930058208"/>
                  </a:ext>
                </a:extLst>
              </a:tr>
              <a:tr h="35098">
                <a:tc>
                  <a:txBody>
                    <a:bodyPr/>
                    <a:lstStyle/>
                    <a:p>
                      <a:pPr algn="l" fontAlgn="b"/>
                      <a:r>
                        <a:rPr lang="en-US" sz="200" u="none" strike="noStrike">
                          <a:effectLst/>
                        </a:rPr>
                        <a:t>libmpi.so.12:MPID_Progress_completion_count_get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043768870"/>
                  </a:ext>
                </a:extLst>
              </a:tr>
              <a:tr h="35098">
                <a:tc>
                  <a:txBody>
                    <a:bodyPr/>
                    <a:lstStyle/>
                    <a:p>
                      <a:pPr algn="l" fontAlgn="b"/>
                      <a:r>
                        <a:rPr lang="en-US" sz="200" u="none" strike="noStrike">
                          <a:effectLst/>
                        </a:rPr>
                        <a:t>libmpi.so.12:MPID_Progress_wait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49411072"/>
                  </a:ext>
                </a:extLst>
              </a:tr>
              <a:tr h="35098">
                <a:tc>
                  <a:txBody>
                    <a:bodyPr/>
                    <a:lstStyle/>
                    <a:p>
                      <a:pPr algn="l" fontAlgn="b"/>
                      <a:r>
                        <a:rPr lang="en-US" sz="200" u="none" strike="noStrike">
                          <a:effectLst/>
                        </a:rPr>
                        <a:t>libmpi.so.12:MPID_Progress_idle_timer_start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286614993"/>
                  </a:ext>
                </a:extLst>
              </a:tr>
              <a:tr h="35098">
                <a:tc>
                  <a:txBody>
                    <a:bodyPr/>
                    <a:lstStyle/>
                    <a:p>
                      <a:pPr algn="l" fontAlgn="b"/>
                      <a:r>
                        <a:rPr lang="en-US" sz="200" u="none" strike="noStrike">
                          <a:effectLst/>
                        </a:rPr>
                        <a:t>libmpi.so.12:MPID_Progress_wait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700690770"/>
                  </a:ext>
                </a:extLst>
              </a:tr>
              <a:tr h="35098">
                <a:tc>
                  <a:txBody>
                    <a:bodyPr/>
                    <a:lstStyle/>
                    <a:p>
                      <a:pPr algn="l" fontAlgn="b"/>
                      <a:r>
                        <a:rPr lang="en-US" sz="200" u="none" strike="noStrike">
                          <a:effectLst/>
                        </a:rPr>
                        <a:t>libmpi.so.12:MPIDI_Progress_test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63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437959385"/>
                  </a:ext>
                </a:extLst>
              </a:tr>
              <a:tr h="35098">
                <a:tc>
                  <a:txBody>
                    <a:bodyPr/>
                    <a:lstStyle/>
                    <a:p>
                      <a:pPr algn="l" fontAlgn="b"/>
                      <a:r>
                        <a:rPr lang="en-US" sz="200" u="none" strike="noStrike">
                          <a:effectLst/>
                        </a:rPr>
                        <a:t>libmpi.so.12:MPIDI_OFI_progress</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152012711"/>
                  </a:ext>
                </a:extLst>
              </a:tr>
              <a:tr h="35098">
                <a:tc>
                  <a:txBody>
                    <a:bodyPr/>
                    <a:lstStyle/>
                    <a:p>
                      <a:pPr algn="l" fontAlgn="b"/>
                      <a:r>
                        <a:rPr lang="en-US" sz="200" u="none" strike="noStrike">
                          <a:effectLst/>
                        </a:rPr>
                        <a:t>libmpi.so.12:MPIDI_OFI_get_buffered</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152440624"/>
                  </a:ext>
                </a:extLst>
              </a:tr>
              <a:tr h="35098">
                <a:tc>
                  <a:txBody>
                    <a:bodyPr/>
                    <a:lstStyle/>
                    <a:p>
                      <a:pPr algn="l" fontAlgn="b"/>
                      <a:r>
                        <a:rPr lang="en-US" sz="200" u="none" strike="noStrike">
                          <a:effectLst/>
                        </a:rPr>
                        <a:t>libmpi.so.12:MPIDI_OFI_progress</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868318974"/>
                  </a:ext>
                </a:extLst>
              </a:tr>
              <a:tr h="35098">
                <a:tc>
                  <a:txBody>
                    <a:bodyPr/>
                    <a:lstStyle/>
                    <a:p>
                      <a:pPr algn="l" fontAlgn="b"/>
                      <a:r>
                        <a:rPr lang="en-US" sz="200" u="none" strike="noStrike">
                          <a:effectLst/>
                        </a:rPr>
                        <a:t>libmpi.so.12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191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962418925"/>
                  </a:ext>
                </a:extLst>
              </a:tr>
              <a:tr h="35098">
                <a:tc>
                  <a:txBody>
                    <a:bodyPr/>
                    <a:lstStyle/>
                    <a:p>
                      <a:pPr algn="l" fontAlgn="b"/>
                      <a:r>
                        <a:rPr lang="en-US" sz="200" u="none" strike="noStrike">
                          <a:effectLst/>
                        </a:rPr>
                        <a:t>libpsmx2-fi.so:psmx2_cq_read</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568766321"/>
                  </a:ext>
                </a:extLst>
              </a:tr>
              <a:tr h="35098">
                <a:tc>
                  <a:txBody>
                    <a:bodyPr/>
                    <a:lstStyle/>
                    <a:p>
                      <a:pPr algn="l" fontAlgn="b"/>
                      <a:r>
                        <a:rPr lang="en-US" sz="200" u="none" strike="noStrike">
                          <a:effectLst/>
                        </a:rPr>
                        <a:t>libpsmx2-fi.so:psmx2_cq_readfrom</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47457959"/>
                  </a:ext>
                </a:extLst>
              </a:tr>
              <a:tr h="35098">
                <a:tc>
                  <a:txBody>
                    <a:bodyPr/>
                    <a:lstStyle/>
                    <a:p>
                      <a:pPr algn="l" fontAlgn="b"/>
                      <a:r>
                        <a:rPr lang="en-US" sz="200" u="none" strike="noStrike">
                          <a:effectLst/>
                        </a:rPr>
                        <a:t>libpsmx2-fi.so:psmx2_cq_poll_mq</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925239428"/>
                  </a:ext>
                </a:extLst>
              </a:tr>
              <a:tr h="35098">
                <a:tc>
                  <a:txBody>
                    <a:bodyPr/>
                    <a:lstStyle/>
                    <a:p>
                      <a:pPr algn="l" fontAlgn="b"/>
                      <a:r>
                        <a:rPr lang="en-US" sz="200" u="none" strike="noStrike">
                          <a:effectLst/>
                        </a:rPr>
                        <a:t>libpsmx2-fi.so:psmx2_trylock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785946615"/>
                  </a:ext>
                </a:extLst>
              </a:tr>
              <a:tr h="35098">
                <a:tc>
                  <a:txBody>
                    <a:bodyPr/>
                    <a:lstStyle/>
                    <a:p>
                      <a:pPr algn="l" fontAlgn="b"/>
                      <a:r>
                        <a:rPr lang="en-US" sz="200" u="none" strike="noStrike">
                          <a:effectLst/>
                        </a:rPr>
                        <a:t>libpsmx2-fi.so:psmx2_cq_poll_mq</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722407524"/>
                  </a:ext>
                </a:extLst>
              </a:tr>
              <a:tr h="35098">
                <a:tc>
                  <a:txBody>
                    <a:bodyPr/>
                    <a:lstStyle/>
                    <a:p>
                      <a:pPr algn="l" fontAlgn="b"/>
                      <a:r>
                        <a:rPr lang="en-US" sz="200" u="none" strike="noStrike">
                          <a:effectLst/>
                        </a:rPr>
                        <a:t>libpsmx2-fi.so:psm2_mq_ipeek@plt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982042368"/>
                  </a:ext>
                </a:extLst>
              </a:tr>
              <a:tr h="35098">
                <a:tc>
                  <a:txBody>
                    <a:bodyPr/>
                    <a:lstStyle/>
                    <a:p>
                      <a:pPr algn="l" fontAlgn="b"/>
                      <a:r>
                        <a:rPr lang="en-US" sz="200" u="none" strike="noStrike">
                          <a:effectLst/>
                        </a:rPr>
                        <a:t>libpsmx2-fi.so</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71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931750453"/>
                  </a:ext>
                </a:extLst>
              </a:tr>
              <a:tr h="35098">
                <a:tc>
                  <a:txBody>
                    <a:bodyPr/>
                    <a:lstStyle/>
                    <a:p>
                      <a:pPr algn="l" fontAlgn="b"/>
                      <a:r>
                        <a:rPr lang="en-US" sz="200" u="none" strike="noStrike">
                          <a:effectLst/>
                        </a:rPr>
                        <a:t>libpsm2.so.2:psm2_mq_ipeek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18</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757215562"/>
                  </a:ext>
                </a:extLst>
              </a:tr>
              <a:tr h="35098">
                <a:tc>
                  <a:txBody>
                    <a:bodyPr/>
                    <a:lstStyle/>
                    <a:p>
                      <a:pPr algn="l" fontAlgn="b"/>
                      <a:r>
                        <a:rPr lang="en-US" sz="200" u="none" strike="noStrike">
                          <a:effectLst/>
                        </a:rPr>
                        <a:t>libpsm2.so.2:psm2_poll</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17</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644618022"/>
                  </a:ext>
                </a:extLst>
              </a:tr>
              <a:tr h="35098">
                <a:tc>
                  <a:txBody>
                    <a:bodyPr/>
                    <a:lstStyle/>
                    <a:p>
                      <a:pPr algn="l" fontAlgn="b"/>
                      <a:r>
                        <a:rPr lang="en-US" sz="200" u="none" strike="noStrike">
                          <a:effectLst/>
                        </a:rPr>
                        <a:t>libpsm2.so.2:.text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19</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120339429"/>
                  </a:ext>
                </a:extLst>
              </a:tr>
              <a:tr h="35098">
                <a:tc>
                  <a:txBody>
                    <a:bodyPr/>
                    <a:lstStyle/>
                    <a:p>
                      <a:pPr algn="l" fontAlgn="b"/>
                      <a:r>
                        <a:rPr lang="en-US" sz="200" u="none" strike="noStrike">
                          <a:effectLst/>
                        </a:rPr>
                        <a:t>libpsm2.so.2:psm2_poll</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7</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694097459"/>
                  </a:ext>
                </a:extLst>
              </a:tr>
              <a:tr h="35098">
                <a:tc>
                  <a:txBody>
                    <a:bodyPr/>
                    <a:lstStyle/>
                    <a:p>
                      <a:pPr algn="l" fontAlgn="b"/>
                      <a:r>
                        <a:rPr lang="en-US" sz="200" u="none" strike="noStrike">
                          <a:effectLst/>
                        </a:rPr>
                        <a:t>libpsm2.so.2:psm2_uuid_generate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232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39488194"/>
                  </a:ext>
                </a:extLst>
              </a:tr>
              <a:tr h="35098">
                <a:tc>
                  <a:txBody>
                    <a:bodyPr/>
                    <a:lstStyle/>
                    <a:p>
                      <a:pPr algn="l" fontAlgn="b"/>
                      <a:r>
                        <a:rPr lang="en-US" sz="200" u="none" strike="noStrike">
                          <a:effectLst/>
                        </a:rPr>
                        <a:t>libpsm2.so.2:psm2_mq_init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172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205783177"/>
                  </a:ext>
                </a:extLst>
              </a:tr>
              <a:tr h="35098">
                <a:tc>
                  <a:txBody>
                    <a:bodyPr/>
                    <a:lstStyle/>
                    <a:p>
                      <a:pPr algn="l" fontAlgn="b"/>
                      <a:r>
                        <a:rPr lang="en-US" sz="200" u="none" strike="noStrike">
                          <a:effectLst/>
                        </a:rPr>
                        <a:t>libpsm2.so.2:psm2_uuid_generate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542374774"/>
                  </a:ext>
                </a:extLst>
              </a:tr>
              <a:tr h="35098">
                <a:tc>
                  <a:txBody>
                    <a:bodyPr/>
                    <a:lstStyle/>
                    <a:p>
                      <a:pPr algn="l" fontAlgn="b"/>
                      <a:r>
                        <a:rPr lang="en-US" sz="200" u="none" strike="noStrike">
                          <a:effectLst/>
                        </a:rPr>
                        <a:t>libpsm2.so.2:psm2_error_defer</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17</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251802150"/>
                  </a:ext>
                </a:extLst>
              </a:tr>
              <a:tr h="35098">
                <a:tc>
                  <a:txBody>
                    <a:bodyPr/>
                    <a:lstStyle/>
                    <a:p>
                      <a:pPr algn="l" fontAlgn="b"/>
                      <a:r>
                        <a:rPr lang="en-US" sz="200" u="none" strike="noStrike">
                          <a:effectLst/>
                        </a:rPr>
                        <a:t>libpsm2.so.2:psm2_uuid_generate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262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546174336"/>
                  </a:ext>
                </a:extLst>
              </a:tr>
              <a:tr h="35098">
                <a:tc>
                  <a:txBody>
                    <a:bodyPr/>
                    <a:lstStyle/>
                    <a:p>
                      <a:pPr algn="l" fontAlgn="b"/>
                      <a:r>
                        <a:rPr lang="en-US" sz="200" u="none" strike="noStrike">
                          <a:effectLst/>
                        </a:rPr>
                        <a:t>libpsm2.so.2:psm2_mq_init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90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694542447"/>
                  </a:ext>
                </a:extLst>
              </a:tr>
              <a:tr h="35098">
                <a:tc>
                  <a:txBody>
                    <a:bodyPr/>
                    <a:lstStyle/>
                    <a:p>
                      <a:pPr algn="l" fontAlgn="b"/>
                      <a:r>
                        <a:rPr lang="en-US" sz="200" u="none" strike="noStrike">
                          <a:effectLst/>
                        </a:rPr>
                        <a:t>libpsm2.so.2:psm2_uuid_generate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51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573168721"/>
                  </a:ext>
                </a:extLst>
              </a:tr>
              <a:tr h="35098">
                <a:tc>
                  <a:txBody>
                    <a:bodyPr/>
                    <a:lstStyle/>
                    <a:p>
                      <a:pPr algn="l" fontAlgn="b"/>
                      <a:r>
                        <a:rPr lang="en-US" sz="200" u="none" strike="noStrike">
                          <a:effectLst/>
                        </a:rPr>
                        <a:t>libpsm2.so.2:psm2_poll</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577496690"/>
                  </a:ext>
                </a:extLst>
              </a:tr>
              <a:tr h="35098">
                <a:tc>
                  <a:txBody>
                    <a:bodyPr/>
                    <a:lstStyle/>
                    <a:p>
                      <a:pPr algn="l" fontAlgn="b"/>
                      <a:r>
                        <a:rPr lang="en-US" sz="200" u="none" strike="noStrike">
                          <a:effectLst/>
                        </a:rPr>
                        <a:t>libpsm2.so.2:psm2_mq_ipeek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24493876"/>
                  </a:ext>
                </a:extLst>
              </a:tr>
              <a:tr h="35098">
                <a:tc>
                  <a:txBody>
                    <a:bodyPr/>
                    <a:lstStyle/>
                    <a:p>
                      <a:pPr algn="l" fontAlgn="b"/>
                      <a:r>
                        <a:rPr lang="en-US" sz="200" u="none" strike="noStrike">
                          <a:effectLst/>
                        </a:rPr>
                        <a:t>libpsm2.so.2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1044</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965511479"/>
                  </a:ext>
                </a:extLst>
              </a:tr>
              <a:tr h="35098">
                <a:tc>
                  <a:txBody>
                    <a:bodyPr/>
                    <a:lstStyle/>
                    <a:p>
                      <a:pPr algn="l" fontAlgn="b"/>
                      <a:r>
                        <a:rPr lang="en-US" sz="200" u="none" strike="noStrike">
                          <a:effectLst/>
                        </a:rPr>
                        <a:t>libpsmx2-fi.so:psmx2_cq_poll_mq</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89708782"/>
                  </a:ext>
                </a:extLst>
              </a:tr>
              <a:tr h="35098">
                <a:tc>
                  <a:txBody>
                    <a:bodyPr/>
                    <a:lstStyle/>
                    <a:p>
                      <a:pPr algn="l" fontAlgn="b"/>
                      <a:r>
                        <a:rPr lang="en-US" sz="200" u="none" strike="noStrike">
                          <a:effectLst/>
                        </a:rPr>
                        <a:t>libpsmx2-fi.so:psm2_mq_test2@plt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359203497"/>
                  </a:ext>
                </a:extLst>
              </a:tr>
              <a:tr h="35098">
                <a:tc>
                  <a:txBody>
                    <a:bodyPr/>
                    <a:lstStyle/>
                    <a:p>
                      <a:pPr algn="l" fontAlgn="b"/>
                      <a:r>
                        <a:rPr lang="en-US" sz="200" u="none" strike="noStrike">
                          <a:effectLst/>
                        </a:rPr>
                        <a:t>libpsmx2-fi.so</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429412173"/>
                  </a:ext>
                </a:extLst>
              </a:tr>
              <a:tr h="35098">
                <a:tc>
                  <a:txBody>
                    <a:bodyPr/>
                    <a:lstStyle/>
                    <a:p>
                      <a:pPr algn="l" fontAlgn="b"/>
                      <a:r>
                        <a:rPr lang="en-US" sz="200" u="none" strike="noStrike">
                          <a:effectLst/>
                        </a:rPr>
                        <a:t>libpsm2.so.2:psm2_mq_test2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45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583399153"/>
                  </a:ext>
                </a:extLst>
              </a:tr>
              <a:tr h="35098">
                <a:tc>
                  <a:txBody>
                    <a:bodyPr/>
                    <a:lstStyle/>
                    <a:p>
                      <a:pPr algn="l" fontAlgn="b"/>
                      <a:r>
                        <a:rPr lang="en-US" sz="200" u="none" strike="noStrike">
                          <a:effectLst/>
                        </a:rPr>
                        <a:t>libpsm2.so.2:psm2_mq_init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841424830"/>
                  </a:ext>
                </a:extLst>
              </a:tr>
              <a:tr h="35098">
                <a:tc>
                  <a:txBody>
                    <a:bodyPr/>
                    <a:lstStyle/>
                    <a:p>
                      <a:pPr algn="l" fontAlgn="b"/>
                      <a:r>
                        <a:rPr lang="en-US" sz="200" u="none" strike="noStrike">
                          <a:effectLst/>
                        </a:rPr>
                        <a:t>libpsm2.so.2:psm2_mq_test2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8</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271788767"/>
                  </a:ext>
                </a:extLst>
              </a:tr>
              <a:tr h="35098">
                <a:tc>
                  <a:txBody>
                    <a:bodyPr/>
                    <a:lstStyle/>
                    <a:p>
                      <a:pPr algn="l" fontAlgn="b"/>
                      <a:r>
                        <a:rPr lang="en-US" sz="200" u="none" strike="noStrike">
                          <a:effectLst/>
                        </a:rPr>
                        <a:t>libpsm2.so.2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66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90585829"/>
                  </a:ext>
                </a:extLst>
              </a:tr>
              <a:tr h="35098">
                <a:tc>
                  <a:txBody>
                    <a:bodyPr/>
                    <a:lstStyle/>
                    <a:p>
                      <a:pPr algn="l" fontAlgn="b"/>
                      <a:r>
                        <a:rPr lang="en-US" sz="200" u="none" strike="noStrike">
                          <a:effectLst/>
                        </a:rPr>
                        <a:t>libpsmx2-fi.so:psmx2_cq_poll_mq</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4</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101573675"/>
                  </a:ext>
                </a:extLst>
              </a:tr>
              <a:tr h="35098">
                <a:tc>
                  <a:txBody>
                    <a:bodyPr/>
                    <a:lstStyle/>
                    <a:p>
                      <a:pPr algn="l" fontAlgn="b"/>
                      <a:r>
                        <a:rPr lang="en-US" sz="200" u="none" strike="noStrike">
                          <a:effectLst/>
                        </a:rPr>
                        <a:t>libpsmx2-fi.so:psmx2_unlock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4</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214477699"/>
                  </a:ext>
                </a:extLst>
              </a:tr>
              <a:tr h="35098">
                <a:tc>
                  <a:txBody>
                    <a:bodyPr/>
                    <a:lstStyle/>
                    <a:p>
                      <a:pPr algn="l" fontAlgn="b"/>
                      <a:r>
                        <a:rPr lang="en-US" sz="200" u="none" strike="noStrike">
                          <a:effectLst/>
                        </a:rPr>
                        <a:t>libpsmx2-fi.so:psmx2_cq_poll_mq</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48</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780540173"/>
                  </a:ext>
                </a:extLst>
              </a:tr>
              <a:tr h="35098">
                <a:tc>
                  <a:txBody>
                    <a:bodyPr/>
                    <a:lstStyle/>
                    <a:p>
                      <a:pPr algn="l" fontAlgn="b"/>
                      <a:r>
                        <a:rPr lang="en-US" sz="200" u="none" strike="noStrike">
                          <a:effectLst/>
                        </a:rPr>
                        <a:t>libpsmx2-fi.so:psmx2_cq_rx_complete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75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743345689"/>
                  </a:ext>
                </a:extLst>
              </a:tr>
              <a:tr h="35098">
                <a:tc>
                  <a:txBody>
                    <a:bodyPr/>
                    <a:lstStyle/>
                    <a:p>
                      <a:pPr algn="l" fontAlgn="b"/>
                      <a:r>
                        <a:rPr lang="en-US" sz="200" u="none" strike="noStrike">
                          <a:effectLst/>
                        </a:rPr>
                        <a:t>libpsmx2-fi.so:psmx2_cq_poll_mq</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669482679"/>
                  </a:ext>
                </a:extLst>
              </a:tr>
              <a:tr h="35098">
                <a:tc>
                  <a:txBody>
                    <a:bodyPr/>
                    <a:lstStyle/>
                    <a:p>
                      <a:pPr algn="l" fontAlgn="b"/>
                      <a:r>
                        <a:rPr lang="en-US" sz="200" u="none" strike="noStrike">
                          <a:effectLst/>
                        </a:rPr>
                        <a:t>libpsmx2-fi.so:psmx2_trylock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678562865"/>
                  </a:ext>
                </a:extLst>
              </a:tr>
              <a:tr h="35098">
                <a:tc>
                  <a:txBody>
                    <a:bodyPr/>
                    <a:lstStyle/>
                    <a:p>
                      <a:pPr algn="l" fontAlgn="b"/>
                      <a:r>
                        <a:rPr lang="en-US" sz="200" u="none" strike="noStrike">
                          <a:effectLst/>
                        </a:rPr>
                        <a:t>libpsmx2-fi.so:psmx2_cq_poll_mq</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536931189"/>
                  </a:ext>
                </a:extLst>
              </a:tr>
              <a:tr h="35098">
                <a:tc>
                  <a:txBody>
                    <a:bodyPr/>
                    <a:lstStyle/>
                    <a:p>
                      <a:pPr algn="l" fontAlgn="b"/>
                      <a:r>
                        <a:rPr lang="en-US" sz="200" u="none" strike="noStrike">
                          <a:effectLst/>
                        </a:rPr>
                        <a:t>libpsmx2-fi.so:psm2_mq_ipeek@plt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708745259"/>
                  </a:ext>
                </a:extLst>
              </a:tr>
              <a:tr h="35098">
                <a:tc>
                  <a:txBody>
                    <a:bodyPr/>
                    <a:lstStyle/>
                    <a:p>
                      <a:pPr algn="l" fontAlgn="b"/>
                      <a:r>
                        <a:rPr lang="en-US" sz="200" u="none" strike="noStrike">
                          <a:effectLst/>
                        </a:rPr>
                        <a:t>libpsmx2-fi.so</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155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213458584"/>
                  </a:ext>
                </a:extLst>
              </a:tr>
              <a:tr h="35098">
                <a:tc>
                  <a:txBody>
                    <a:bodyPr/>
                    <a:lstStyle/>
                    <a:p>
                      <a:pPr algn="l" fontAlgn="b"/>
                      <a:r>
                        <a:rPr lang="en-US" sz="200" u="none" strike="noStrike">
                          <a:effectLst/>
                        </a:rPr>
                        <a:t>libpsm2.so.2:psm2_mq_ipeek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18</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983166479"/>
                  </a:ext>
                </a:extLst>
              </a:tr>
              <a:tr h="35098">
                <a:tc>
                  <a:txBody>
                    <a:bodyPr/>
                    <a:lstStyle/>
                    <a:p>
                      <a:pPr algn="l" fontAlgn="b"/>
                      <a:r>
                        <a:rPr lang="en-US" sz="200" u="none" strike="noStrike">
                          <a:effectLst/>
                        </a:rPr>
                        <a:t>libpsm2.so.2:psm2_poll</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17</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580331359"/>
                  </a:ext>
                </a:extLst>
              </a:tr>
              <a:tr h="35098">
                <a:tc>
                  <a:txBody>
                    <a:bodyPr/>
                    <a:lstStyle/>
                    <a:p>
                      <a:pPr algn="l" fontAlgn="b"/>
                      <a:r>
                        <a:rPr lang="en-US" sz="200" u="none" strike="noStrike">
                          <a:effectLst/>
                        </a:rPr>
                        <a:t>libpsm2.so.2:.text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19</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997174841"/>
                  </a:ext>
                </a:extLst>
              </a:tr>
              <a:tr h="35098">
                <a:tc>
                  <a:txBody>
                    <a:bodyPr/>
                    <a:lstStyle/>
                    <a:p>
                      <a:pPr algn="l" fontAlgn="b"/>
                      <a:r>
                        <a:rPr lang="en-US" sz="200" u="none" strike="noStrike">
                          <a:effectLst/>
                        </a:rPr>
                        <a:t>libpsm2.so.2:psm2_poll</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7</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457012854"/>
                  </a:ext>
                </a:extLst>
              </a:tr>
              <a:tr h="35098">
                <a:tc>
                  <a:txBody>
                    <a:bodyPr/>
                    <a:lstStyle/>
                    <a:p>
                      <a:pPr algn="l" fontAlgn="b"/>
                      <a:r>
                        <a:rPr lang="en-US" sz="200" u="none" strike="noStrike">
                          <a:effectLst/>
                        </a:rPr>
                        <a:t>libpsm2.so.2:psm2_uuid_generate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232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683602947"/>
                  </a:ext>
                </a:extLst>
              </a:tr>
              <a:tr h="35098">
                <a:tc>
                  <a:txBody>
                    <a:bodyPr/>
                    <a:lstStyle/>
                    <a:p>
                      <a:pPr algn="l" fontAlgn="b"/>
                      <a:r>
                        <a:rPr lang="en-US" sz="200" u="none" strike="noStrike">
                          <a:effectLst/>
                        </a:rPr>
                        <a:t>libpsm2.so.2:psm2_mq_init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190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829258240"/>
                  </a:ext>
                </a:extLst>
              </a:tr>
              <a:tr h="35098">
                <a:tc>
                  <a:txBody>
                    <a:bodyPr/>
                    <a:lstStyle/>
                    <a:p>
                      <a:pPr algn="l" fontAlgn="b"/>
                      <a:r>
                        <a:rPr lang="en-US" sz="200" u="none" strike="noStrike">
                          <a:effectLst/>
                        </a:rPr>
                        <a:t>libpsm2.so.2:psm2_uuid_generate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160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897516315"/>
                  </a:ext>
                </a:extLst>
              </a:tr>
              <a:tr h="35098">
                <a:tc>
                  <a:txBody>
                    <a:bodyPr/>
                    <a:lstStyle/>
                    <a:p>
                      <a:pPr algn="l" fontAlgn="b"/>
                      <a:r>
                        <a:rPr lang="en-US" sz="200" u="none" strike="noStrike">
                          <a:effectLst/>
                        </a:rPr>
                        <a:t>libpsm2.so.2:psm2_error_defer</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683578670"/>
                  </a:ext>
                </a:extLst>
              </a:tr>
              <a:tr h="35098">
                <a:tc>
                  <a:txBody>
                    <a:bodyPr/>
                    <a:lstStyle/>
                    <a:p>
                      <a:pPr algn="l" fontAlgn="b"/>
                      <a:r>
                        <a:rPr lang="en-US" sz="200" u="none" strike="noStrike">
                          <a:effectLst/>
                        </a:rPr>
                        <a:t>libpsm2.so.2:psm2_uuid_generate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454204343"/>
                  </a:ext>
                </a:extLst>
              </a:tr>
              <a:tr h="35098">
                <a:tc>
                  <a:txBody>
                    <a:bodyPr/>
                    <a:lstStyle/>
                    <a:p>
                      <a:pPr algn="l" fontAlgn="b"/>
                      <a:r>
                        <a:rPr lang="en-US" sz="200" u="none" strike="noStrike">
                          <a:effectLst/>
                        </a:rPr>
                        <a:t>libpsm2.so.2:.text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44</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869115776"/>
                  </a:ext>
                </a:extLst>
              </a:tr>
              <a:tr h="35098">
                <a:tc>
                  <a:txBody>
                    <a:bodyPr/>
                    <a:lstStyle/>
                    <a:p>
                      <a:pPr algn="l" fontAlgn="b"/>
                      <a:r>
                        <a:rPr lang="en-US" sz="200" u="none" strike="noStrike">
                          <a:effectLst/>
                        </a:rPr>
                        <a:t>libpsm2.so.2:psm2_uuid_generate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51097059"/>
                  </a:ext>
                </a:extLst>
              </a:tr>
              <a:tr h="35098">
                <a:tc>
                  <a:txBody>
                    <a:bodyPr/>
                    <a:lstStyle/>
                    <a:p>
                      <a:pPr algn="l" fontAlgn="b"/>
                      <a:r>
                        <a:rPr lang="en-US" sz="200" u="none" strike="noStrike">
                          <a:effectLst/>
                        </a:rPr>
                        <a:t>libpsm2.so.2:psm2_error_defer</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190404218"/>
                  </a:ext>
                </a:extLst>
              </a:tr>
              <a:tr h="35098">
                <a:tc>
                  <a:txBody>
                    <a:bodyPr/>
                    <a:lstStyle/>
                    <a:p>
                      <a:pPr algn="l" fontAlgn="b"/>
                      <a:r>
                        <a:rPr lang="en-US" sz="200" u="none" strike="noStrike">
                          <a:effectLst/>
                        </a:rPr>
                        <a:t>libpsm2.so.2:psm2_uuid_generate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9</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05134021"/>
                  </a:ext>
                </a:extLst>
              </a:tr>
              <a:tr h="35098">
                <a:tc>
                  <a:txBody>
                    <a:bodyPr/>
                    <a:lstStyle/>
                    <a:p>
                      <a:pPr algn="l" fontAlgn="b"/>
                      <a:r>
                        <a:rPr lang="en-US" sz="200" u="none" strike="noStrike">
                          <a:effectLst/>
                        </a:rPr>
                        <a:t>libpsm2.so.2:psm2_error_defer</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561897841"/>
                  </a:ext>
                </a:extLst>
              </a:tr>
              <a:tr h="35098">
                <a:tc>
                  <a:txBody>
                    <a:bodyPr/>
                    <a:lstStyle/>
                    <a:p>
                      <a:pPr algn="l" fontAlgn="b"/>
                      <a:r>
                        <a:rPr lang="en-US" sz="200" u="none" strike="noStrike">
                          <a:effectLst/>
                        </a:rPr>
                        <a:t>libpsm2.so.2:psm2_uuid_generate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733085731"/>
                  </a:ext>
                </a:extLst>
              </a:tr>
              <a:tr h="35098">
                <a:tc>
                  <a:txBody>
                    <a:bodyPr/>
                    <a:lstStyle/>
                    <a:p>
                      <a:pPr algn="l" fontAlgn="b"/>
                      <a:r>
                        <a:rPr lang="en-US" sz="200" u="none" strike="noStrike">
                          <a:effectLst/>
                        </a:rPr>
                        <a:t>libpsm2.so.2:psm2_poll</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687336125"/>
                  </a:ext>
                </a:extLst>
              </a:tr>
              <a:tr h="35098">
                <a:tc>
                  <a:txBody>
                    <a:bodyPr/>
                    <a:lstStyle/>
                    <a:p>
                      <a:pPr algn="l" fontAlgn="b"/>
                      <a:r>
                        <a:rPr lang="en-US" sz="200" u="none" strike="noStrike">
                          <a:effectLst/>
                        </a:rPr>
                        <a:t>libpsm2.so.2:psm2_mq_ipeek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9</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584760734"/>
                  </a:ext>
                </a:extLst>
              </a:tr>
              <a:tr h="35098">
                <a:tc>
                  <a:txBody>
                    <a:bodyPr/>
                    <a:lstStyle/>
                    <a:p>
                      <a:pPr algn="l" fontAlgn="b"/>
                      <a:r>
                        <a:rPr lang="en-US" sz="200" u="none" strike="noStrike">
                          <a:effectLst/>
                        </a:rPr>
                        <a:t>libpsm2.so.2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838</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732984565"/>
                  </a:ext>
                </a:extLst>
              </a:tr>
              <a:tr h="35098">
                <a:tc>
                  <a:txBody>
                    <a:bodyPr/>
                    <a:lstStyle/>
                    <a:p>
                      <a:pPr algn="l" fontAlgn="b"/>
                      <a:r>
                        <a:rPr lang="en-US" sz="200" u="none" strike="noStrike">
                          <a:effectLst/>
                        </a:rPr>
                        <a:t>libpsmx2-fi.so:psmx2_cq_poll_mq</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7</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478828104"/>
                  </a:ext>
                </a:extLst>
              </a:tr>
              <a:tr h="35098">
                <a:tc>
                  <a:txBody>
                    <a:bodyPr/>
                    <a:lstStyle/>
                    <a:p>
                      <a:pPr algn="l" fontAlgn="b"/>
                      <a:r>
                        <a:rPr lang="en-US" sz="200" u="none" strike="noStrike">
                          <a:effectLst/>
                        </a:rPr>
                        <a:t>libpsmx2-fi.so:psmx2_unlock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4</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13759916"/>
                  </a:ext>
                </a:extLst>
              </a:tr>
              <a:tr h="35098">
                <a:tc>
                  <a:txBody>
                    <a:bodyPr/>
                    <a:lstStyle/>
                    <a:p>
                      <a:pPr algn="l" fontAlgn="b"/>
                      <a:r>
                        <a:rPr lang="en-US" sz="200" u="none" strike="noStrike">
                          <a:effectLst/>
                        </a:rPr>
                        <a:t>libpsmx2-fi.so:psmx2_cq_poll_mq</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884461212"/>
                  </a:ext>
                </a:extLst>
              </a:tr>
              <a:tr h="35098">
                <a:tc>
                  <a:txBody>
                    <a:bodyPr/>
                    <a:lstStyle/>
                    <a:p>
                      <a:pPr algn="l" fontAlgn="b"/>
                      <a:r>
                        <a:rPr lang="en-US" sz="200" u="none" strike="noStrike">
                          <a:effectLst/>
                        </a:rPr>
                        <a:t>libpsmx2-fi.so:psmx2_cq_readfrom</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77410755"/>
                  </a:ext>
                </a:extLst>
              </a:tr>
              <a:tr h="35098">
                <a:tc>
                  <a:txBody>
                    <a:bodyPr/>
                    <a:lstStyle/>
                    <a:p>
                      <a:pPr algn="l" fontAlgn="b"/>
                      <a:r>
                        <a:rPr lang="en-US" sz="200" u="none" strike="noStrike">
                          <a:effectLst/>
                        </a:rPr>
                        <a:t>libpsmx2-fi.so</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233549932"/>
                  </a:ext>
                </a:extLst>
              </a:tr>
              <a:tr h="35098">
                <a:tc>
                  <a:txBody>
                    <a:bodyPr/>
                    <a:lstStyle/>
                    <a:p>
                      <a:pPr algn="l" fontAlgn="b"/>
                      <a:r>
                        <a:rPr lang="en-US" sz="200" u="none" strike="noStrike">
                          <a:effectLst/>
                        </a:rPr>
                        <a:t>libmpi.so.12:MPIDI_OFI_progress</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298947984"/>
                  </a:ext>
                </a:extLst>
              </a:tr>
              <a:tr h="35098">
                <a:tc>
                  <a:txBody>
                    <a:bodyPr/>
                    <a:lstStyle/>
                    <a:p>
                      <a:pPr algn="l" fontAlgn="b"/>
                      <a:r>
                        <a:rPr lang="en-US" sz="200" u="none" strike="noStrike">
                          <a:effectLst/>
                        </a:rPr>
                        <a:t>libmpi.so.12:MPIDI_OFI_handle_cq_entries</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9</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214287292"/>
                  </a:ext>
                </a:extLst>
              </a:tr>
              <a:tr h="35098">
                <a:tc>
                  <a:txBody>
                    <a:bodyPr/>
                    <a:lstStyle/>
                    <a:p>
                      <a:pPr algn="l" fontAlgn="b"/>
                      <a:r>
                        <a:rPr lang="en-US" sz="200" u="none" strike="noStrike">
                          <a:effectLst/>
                        </a:rPr>
                        <a:t>libmpi.so.12:MPID_Progress_completion_count_incr</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984427548"/>
                  </a:ext>
                </a:extLst>
              </a:tr>
              <a:tr h="35098">
                <a:tc>
                  <a:txBody>
                    <a:bodyPr/>
                    <a:lstStyle/>
                    <a:p>
                      <a:pPr algn="l" fontAlgn="b"/>
                      <a:r>
                        <a:rPr lang="en-US" sz="200" u="none" strike="noStrike">
                          <a:effectLst/>
                        </a:rPr>
                        <a:t>libmpi.so.12:MPIDI_OFI_handle_cq_entries</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164661567"/>
                  </a:ext>
                </a:extLst>
              </a:tr>
              <a:tr h="35098">
                <a:tc>
                  <a:txBody>
                    <a:bodyPr/>
                    <a:lstStyle/>
                    <a:p>
                      <a:pPr algn="l" fontAlgn="b"/>
                      <a:r>
                        <a:rPr lang="en-US" sz="200" u="none" strike="noStrike">
                          <a:effectLst/>
                        </a:rPr>
                        <a:t>libmpi.so.12:MPIDI_OFI_dispatch_function</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357686138"/>
                  </a:ext>
                </a:extLst>
              </a:tr>
              <a:tr h="35098">
                <a:tc>
                  <a:txBody>
                    <a:bodyPr/>
                    <a:lstStyle/>
                    <a:p>
                      <a:pPr algn="l" fontAlgn="b"/>
                      <a:r>
                        <a:rPr lang="en-US" sz="200" u="none" strike="noStrike">
                          <a:effectLst/>
                        </a:rPr>
                        <a:t>libmpi.so.12:MPIDI_OFI_get_huge_event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81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993820913"/>
                  </a:ext>
                </a:extLst>
              </a:tr>
              <a:tr h="35098">
                <a:tc>
                  <a:txBody>
                    <a:bodyPr/>
                    <a:lstStyle/>
                    <a:p>
                      <a:pPr algn="l" fontAlgn="b"/>
                      <a:r>
                        <a:rPr lang="en-US" sz="200" u="none" strike="noStrike">
                          <a:effectLst/>
                        </a:rPr>
                        <a:t>libmpi.so.12:MPIDI_GPU_request_complete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14</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75401810"/>
                  </a:ext>
                </a:extLst>
              </a:tr>
              <a:tr h="35098">
                <a:tc>
                  <a:txBody>
                    <a:bodyPr/>
                    <a:lstStyle/>
                    <a:p>
                      <a:pPr algn="l" fontAlgn="b"/>
                      <a:r>
                        <a:rPr lang="en-US" sz="200" u="none" strike="noStrike">
                          <a:effectLst/>
                        </a:rPr>
                        <a:t>libmpi.so.12:MPIDI_OFI_get_huge_event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8</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543472544"/>
                  </a:ext>
                </a:extLst>
              </a:tr>
              <a:tr h="35098">
                <a:tc>
                  <a:txBody>
                    <a:bodyPr/>
                    <a:lstStyle/>
                    <a:p>
                      <a:pPr algn="l" fontAlgn="b"/>
                      <a:r>
                        <a:rPr lang="en-US" sz="200" u="none" strike="noStrike">
                          <a:effectLst/>
                        </a:rPr>
                        <a:t>libmpi.so.12:MPIDI_GPU_request_free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292861469"/>
                  </a:ext>
                </a:extLst>
              </a:tr>
              <a:tr h="35098">
                <a:tc>
                  <a:txBody>
                    <a:bodyPr/>
                    <a:lstStyle/>
                    <a:p>
                      <a:pPr algn="l" fontAlgn="b"/>
                      <a:r>
                        <a:rPr lang="en-US" sz="200" u="none" strike="noStrike">
                          <a:effectLst/>
                        </a:rPr>
                        <a:t>libmpi.so.12:MPIDI_OFI_get_huge_event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656826592"/>
                  </a:ext>
                </a:extLst>
              </a:tr>
              <a:tr h="35098">
                <a:tc>
                  <a:txBody>
                    <a:bodyPr/>
                    <a:lstStyle/>
                    <a:p>
                      <a:pPr algn="l" fontAlgn="b"/>
                      <a:r>
                        <a:rPr lang="en-US" sz="200" u="none" strike="noStrike">
                          <a:effectLst/>
                        </a:rPr>
                        <a:t>libmpi.so.12:MPIDI_OFI_dispatch_function</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230592079"/>
                  </a:ext>
                </a:extLst>
              </a:tr>
              <a:tr h="35098">
                <a:tc>
                  <a:txBody>
                    <a:bodyPr/>
                    <a:lstStyle/>
                    <a:p>
                      <a:pPr algn="l" fontAlgn="b"/>
                      <a:r>
                        <a:rPr lang="en-US" sz="200" u="none" strike="noStrike">
                          <a:effectLst/>
                        </a:rPr>
                        <a:t>libmpi.so.12:MPIDI_OFI_handle_cq_entries</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14</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177441034"/>
                  </a:ext>
                </a:extLst>
              </a:tr>
              <a:tr h="35098">
                <a:tc>
                  <a:txBody>
                    <a:bodyPr/>
                    <a:lstStyle/>
                    <a:p>
                      <a:pPr algn="l" fontAlgn="b"/>
                      <a:r>
                        <a:rPr lang="en-US" sz="200" u="none" strike="noStrike">
                          <a:effectLst/>
                        </a:rPr>
                        <a:t>libmpi.so.12:MPIDI_OFI_progress</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224657719"/>
                  </a:ext>
                </a:extLst>
              </a:tr>
              <a:tr h="35098">
                <a:tc>
                  <a:txBody>
                    <a:bodyPr/>
                    <a:lstStyle/>
                    <a:p>
                      <a:pPr algn="l" fontAlgn="b"/>
                      <a:r>
                        <a:rPr lang="en-US" sz="200" u="none" strike="noStrike">
                          <a:effectLst/>
                        </a:rPr>
                        <a:t>libmpi.so.12:MPIDI_Progress_test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14</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287655709"/>
                  </a:ext>
                </a:extLst>
              </a:tr>
              <a:tr h="35098">
                <a:tc>
                  <a:txBody>
                    <a:bodyPr/>
                    <a:lstStyle/>
                    <a:p>
                      <a:pPr algn="l" fontAlgn="b"/>
                      <a:r>
                        <a:rPr lang="en-US" sz="200" u="none" strike="noStrike">
                          <a:effectLst/>
                        </a:rPr>
                        <a:t>libmpi.so.12:pthread_self@plt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825372112"/>
                  </a:ext>
                </a:extLst>
              </a:tr>
              <a:tr h="35098">
                <a:tc>
                  <a:txBody>
                    <a:bodyPr/>
                    <a:lstStyle/>
                    <a:p>
                      <a:pPr algn="l" fontAlgn="b"/>
                      <a:r>
                        <a:rPr lang="en-US" sz="200" u="none" strike="noStrike">
                          <a:effectLst/>
                        </a:rPr>
                        <a:t>libmpi.so.12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236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296619767"/>
                  </a:ext>
                </a:extLst>
              </a:tr>
              <a:tr h="35098">
                <a:tc>
                  <a:txBody>
                    <a:bodyPr/>
                    <a:lstStyle/>
                    <a:p>
                      <a:pPr algn="l" fontAlgn="b"/>
                      <a:r>
                        <a:rPr lang="en-US" sz="200" u="none" strike="noStrike">
                          <a:effectLst/>
                        </a:rPr>
                        <a:t>libpthread.so.0:pthread_self</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386656046"/>
                  </a:ext>
                </a:extLst>
              </a:tr>
              <a:tr h="35098">
                <a:tc>
                  <a:txBody>
                    <a:bodyPr/>
                    <a:lstStyle/>
                    <a:p>
                      <a:pPr algn="l" fontAlgn="b"/>
                      <a:r>
                        <a:rPr lang="en-US" sz="200" u="none" strike="noStrike">
                          <a:effectLst/>
                        </a:rPr>
                        <a:t>libpthread.so.0</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727103328"/>
                  </a:ext>
                </a:extLst>
              </a:tr>
              <a:tr h="35098">
                <a:tc>
                  <a:txBody>
                    <a:bodyPr/>
                    <a:lstStyle/>
                    <a:p>
                      <a:pPr algn="l" fontAlgn="b"/>
                      <a:r>
                        <a:rPr lang="en-US" sz="200" u="none" strike="noStrike">
                          <a:effectLst/>
                        </a:rPr>
                        <a:t>libmpi.so.12:MPIDI_Progress_test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018041862"/>
                  </a:ext>
                </a:extLst>
              </a:tr>
              <a:tr h="35098">
                <a:tc>
                  <a:txBody>
                    <a:bodyPr/>
                    <a:lstStyle/>
                    <a:p>
                      <a:pPr algn="l" fontAlgn="b"/>
                      <a:r>
                        <a:rPr lang="en-US" sz="200" u="none" strike="noStrike">
                          <a:effectLst/>
                        </a:rPr>
                        <a:t>libmpi.so.12:pthread_mutex_unlock@plt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94358999"/>
                  </a:ext>
                </a:extLst>
              </a:tr>
              <a:tr h="35098">
                <a:tc>
                  <a:txBody>
                    <a:bodyPr/>
                    <a:lstStyle/>
                    <a:p>
                      <a:pPr algn="l" fontAlgn="b"/>
                      <a:r>
                        <a:rPr lang="en-US" sz="200" u="none" strike="noStrike">
                          <a:effectLst/>
                        </a:rPr>
                        <a:t>libmpi.so.12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468364076"/>
                  </a:ext>
                </a:extLst>
              </a:tr>
              <a:tr h="35098">
                <a:tc>
                  <a:txBody>
                    <a:bodyPr/>
                    <a:lstStyle/>
                    <a:p>
                      <a:pPr algn="l" fontAlgn="b"/>
                      <a:r>
                        <a:rPr lang="en-US" sz="200" u="none" strike="noStrike">
                          <a:effectLst/>
                        </a:rPr>
                        <a:t>libpthread.so.0:__pthread_mutex_unlock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769363907"/>
                  </a:ext>
                </a:extLst>
              </a:tr>
              <a:tr h="35098">
                <a:tc>
                  <a:txBody>
                    <a:bodyPr/>
                    <a:lstStyle/>
                    <a:p>
                      <a:pPr algn="l" fontAlgn="b"/>
                      <a:r>
                        <a:rPr lang="en-US" sz="200" u="none" strike="noStrike">
                          <a:effectLst/>
                        </a:rPr>
                        <a:t>libpthread.so.0:__pthread_mutex_unlock_usercnt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123881175"/>
                  </a:ext>
                </a:extLst>
              </a:tr>
              <a:tr h="35098">
                <a:tc>
                  <a:txBody>
                    <a:bodyPr/>
                    <a:lstStyle/>
                    <a:p>
                      <a:pPr algn="l" fontAlgn="b"/>
                      <a:r>
                        <a:rPr lang="en-US" sz="200" u="none" strike="noStrike">
                          <a:effectLst/>
                        </a:rPr>
                        <a:t>libpthread.so.0</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142396979"/>
                  </a:ext>
                </a:extLst>
              </a:tr>
              <a:tr h="35098">
                <a:tc>
                  <a:txBody>
                    <a:bodyPr/>
                    <a:lstStyle/>
                    <a:p>
                      <a:pPr algn="l" fontAlgn="b"/>
                      <a:r>
                        <a:rPr lang="en-US" sz="200" u="none" strike="noStrike">
                          <a:effectLst/>
                        </a:rPr>
                        <a:t>libmpi.so.12:MPIDI_Progress_test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4</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979849686"/>
                  </a:ext>
                </a:extLst>
              </a:tr>
              <a:tr h="35098">
                <a:tc>
                  <a:txBody>
                    <a:bodyPr/>
                    <a:lstStyle/>
                    <a:p>
                      <a:pPr algn="l" fontAlgn="b"/>
                      <a:r>
                        <a:rPr lang="en-US" sz="200" u="none" strike="noStrike">
                          <a:effectLst/>
                        </a:rPr>
                        <a:t>libmpi.so.12:pthread_mutex_lock@plt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171968940"/>
                  </a:ext>
                </a:extLst>
              </a:tr>
              <a:tr h="35098">
                <a:tc>
                  <a:txBody>
                    <a:bodyPr/>
                    <a:lstStyle/>
                    <a:p>
                      <a:pPr algn="l" fontAlgn="b"/>
                      <a:r>
                        <a:rPr lang="en-US" sz="200" u="none" strike="noStrike">
                          <a:effectLst/>
                        </a:rPr>
                        <a:t>libmpi.so.12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930245139"/>
                  </a:ext>
                </a:extLst>
              </a:tr>
              <a:tr h="35098">
                <a:tc>
                  <a:txBody>
                    <a:bodyPr/>
                    <a:lstStyle/>
                    <a:p>
                      <a:pPr algn="l" fontAlgn="b"/>
                      <a:r>
                        <a:rPr lang="en-US" sz="200" u="none" strike="noStrike">
                          <a:effectLst/>
                        </a:rPr>
                        <a:t>libpthread.so.0:__pthread_mutex_lock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552298604"/>
                  </a:ext>
                </a:extLst>
              </a:tr>
              <a:tr h="35098">
                <a:tc>
                  <a:txBody>
                    <a:bodyPr/>
                    <a:lstStyle/>
                    <a:p>
                      <a:pPr algn="l" fontAlgn="b"/>
                      <a:r>
                        <a:rPr lang="en-US" sz="200" u="none" strike="noStrike">
                          <a:effectLst/>
                        </a:rPr>
                        <a:t>libpthread.so.0</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30</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900621250"/>
                  </a:ext>
                </a:extLst>
              </a:tr>
              <a:tr h="35098">
                <a:tc>
                  <a:txBody>
                    <a:bodyPr/>
                    <a:lstStyle/>
                    <a:p>
                      <a:pPr algn="l" fontAlgn="b"/>
                      <a:r>
                        <a:rPr lang="en-US" sz="200" u="none" strike="noStrike">
                          <a:effectLst/>
                        </a:rPr>
                        <a:t>libmpi.so.12:MPIDI_Progress_test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006198764"/>
                  </a:ext>
                </a:extLst>
              </a:tr>
              <a:tr h="35098">
                <a:tc>
                  <a:txBody>
                    <a:bodyPr/>
                    <a:lstStyle/>
                    <a:p>
                      <a:pPr algn="l" fontAlgn="b"/>
                      <a:r>
                        <a:rPr lang="en-US" sz="200" u="none" strike="noStrike">
                          <a:effectLst/>
                        </a:rPr>
                        <a:t>libmpi.so.12:MPID_Progress_wait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556324239"/>
                  </a:ext>
                </a:extLst>
              </a:tr>
              <a:tr h="35098">
                <a:tc>
                  <a:txBody>
                    <a:bodyPr/>
                    <a:lstStyle/>
                    <a:p>
                      <a:pPr algn="l" fontAlgn="b"/>
                      <a:r>
                        <a:rPr lang="en-US" sz="200" u="none" strike="noStrike">
                          <a:effectLst/>
                        </a:rPr>
                        <a:t>libmpi.so.12:MPID_Progress_completion_count_get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361024950"/>
                  </a:ext>
                </a:extLst>
              </a:tr>
              <a:tr h="35098">
                <a:tc>
                  <a:txBody>
                    <a:bodyPr/>
                    <a:lstStyle/>
                    <a:p>
                      <a:pPr algn="l" fontAlgn="b"/>
                      <a:r>
                        <a:rPr lang="en-US" sz="200" u="none" strike="noStrike">
                          <a:effectLst/>
                        </a:rPr>
                        <a:t>libmpi.so.12:MPID_Progress_wait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4</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730341963"/>
                  </a:ext>
                </a:extLst>
              </a:tr>
              <a:tr h="35098">
                <a:tc>
                  <a:txBody>
                    <a:bodyPr/>
                    <a:lstStyle/>
                    <a:p>
                      <a:pPr algn="l" fontAlgn="b"/>
                      <a:r>
                        <a:rPr lang="en-US" sz="200" u="none" strike="noStrike">
                          <a:effectLst/>
                        </a:rPr>
                        <a:t>libmpi.so.12:MPID_Progress_idle_timer_stop</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282178705"/>
                  </a:ext>
                </a:extLst>
              </a:tr>
              <a:tr h="35098">
                <a:tc>
                  <a:txBody>
                    <a:bodyPr/>
                    <a:lstStyle/>
                    <a:p>
                      <a:pPr algn="l" fontAlgn="b"/>
                      <a:r>
                        <a:rPr lang="en-US" sz="200" u="none" strike="noStrike">
                          <a:effectLst/>
                        </a:rPr>
                        <a:t>libmpi.so.12:MPID_Progress_wait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9</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447562899"/>
                  </a:ext>
                </a:extLst>
              </a:tr>
              <a:tr h="35098">
                <a:tc>
                  <a:txBody>
                    <a:bodyPr/>
                    <a:lstStyle/>
                    <a:p>
                      <a:pPr algn="l" fontAlgn="b"/>
                      <a:r>
                        <a:rPr lang="en-US" sz="200" u="none" strike="noStrike">
                          <a:effectLst/>
                        </a:rPr>
                        <a:t>libmpi.so.12:MPIR_Wait_impl</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399627304"/>
                  </a:ext>
                </a:extLst>
              </a:tr>
              <a:tr h="35098">
                <a:tc>
                  <a:txBody>
                    <a:bodyPr/>
                    <a:lstStyle/>
                    <a:p>
                      <a:pPr algn="l" fontAlgn="b"/>
                      <a:r>
                        <a:rPr lang="en-US" sz="200" u="none" strike="noStrike">
                          <a:effectLst/>
                        </a:rPr>
                        <a:t>libmpi.so.12:MPID_Progress_end</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298082828"/>
                  </a:ext>
                </a:extLst>
              </a:tr>
              <a:tr h="35098">
                <a:tc>
                  <a:txBody>
                    <a:bodyPr/>
                    <a:lstStyle/>
                    <a:p>
                      <a:pPr algn="l" fontAlgn="b"/>
                      <a:r>
                        <a:rPr lang="en-US" sz="200" u="none" strike="noStrike">
                          <a:effectLst/>
                        </a:rPr>
                        <a:t>libmpi.so.12:MPIR_Wait_impl</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857924795"/>
                  </a:ext>
                </a:extLst>
              </a:tr>
              <a:tr h="35098">
                <a:tc>
                  <a:txBody>
                    <a:bodyPr/>
                    <a:lstStyle/>
                    <a:p>
                      <a:pPr algn="l" fontAlgn="b"/>
                      <a:r>
                        <a:rPr lang="en-US" sz="200" u="none" strike="noStrike">
                          <a:effectLst/>
                        </a:rPr>
                        <a:t>libmpi.so.12:PMPI_Recv</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908925943"/>
                  </a:ext>
                </a:extLst>
              </a:tr>
              <a:tr h="35098">
                <a:tc>
                  <a:txBody>
                    <a:bodyPr/>
                    <a:lstStyle/>
                    <a:p>
                      <a:pPr algn="l" fontAlgn="b"/>
                      <a:r>
                        <a:rPr lang="en-US" sz="200" u="none" strike="noStrike">
                          <a:effectLst/>
                        </a:rPr>
                        <a:t>libmpi.so.12:MPIDI_GPU_request_free</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477944025"/>
                  </a:ext>
                </a:extLst>
              </a:tr>
              <a:tr h="35098">
                <a:tc>
                  <a:txBody>
                    <a:bodyPr/>
                    <a:lstStyle/>
                    <a:p>
                      <a:pPr algn="l" fontAlgn="b"/>
                      <a:r>
                        <a:rPr lang="en-US" sz="200" u="none" strike="noStrike">
                          <a:effectLst/>
                        </a:rPr>
                        <a:t>libmpi.so.12:PMPI_Recv</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52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187595203"/>
                  </a:ext>
                </a:extLst>
              </a:tr>
              <a:tr h="35098">
                <a:tc>
                  <a:txBody>
                    <a:bodyPr/>
                    <a:lstStyle/>
                    <a:p>
                      <a:pPr algn="l" fontAlgn="b"/>
                      <a:r>
                        <a:rPr lang="en-US" sz="200" u="none" strike="noStrike">
                          <a:effectLst/>
                        </a:rPr>
                        <a:t>libmpi.so.12:pthread_mutex_unlock@plt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3775278749"/>
                  </a:ext>
                </a:extLst>
              </a:tr>
              <a:tr h="35098">
                <a:tc>
                  <a:txBody>
                    <a:bodyPr/>
                    <a:lstStyle/>
                    <a:p>
                      <a:pPr algn="l" fontAlgn="b"/>
                      <a:r>
                        <a:rPr lang="en-US" sz="200" u="none" strike="noStrike">
                          <a:effectLst/>
                        </a:rPr>
                        <a:t>libmpi.so.12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136</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847308294"/>
                  </a:ext>
                </a:extLst>
              </a:tr>
              <a:tr h="35098">
                <a:tc>
                  <a:txBody>
                    <a:bodyPr/>
                    <a:lstStyle/>
                    <a:p>
                      <a:pPr algn="l" fontAlgn="b"/>
                      <a:r>
                        <a:rPr lang="en-US" sz="200" u="none" strike="noStrike">
                          <a:effectLst/>
                        </a:rPr>
                        <a:t>libpthread.so.0:__pthread_mutex_unlock</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3</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391471598"/>
                  </a:ext>
                </a:extLst>
              </a:tr>
              <a:tr h="35098">
                <a:tc>
                  <a:txBody>
                    <a:bodyPr/>
                    <a:lstStyle/>
                    <a:p>
                      <a:pPr algn="l" fontAlgn="b"/>
                      <a:r>
                        <a:rPr lang="en-US" sz="200" u="none" strike="noStrike">
                          <a:effectLst/>
                        </a:rPr>
                        <a:t>libpthread.so.0:__pthread_mutex_unlock_usercnt</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22</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994045197"/>
                  </a:ext>
                </a:extLst>
              </a:tr>
              <a:tr h="35098">
                <a:tc>
                  <a:txBody>
                    <a:bodyPr/>
                    <a:lstStyle/>
                    <a:p>
                      <a:pPr algn="l" fontAlgn="b"/>
                      <a:r>
                        <a:rPr lang="en-US" sz="200" u="none" strike="noStrike">
                          <a:effectLst/>
                        </a:rPr>
                        <a:t>libpthread.so.0</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25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773425835"/>
                  </a:ext>
                </a:extLst>
              </a:tr>
              <a:tr h="35098">
                <a:tc>
                  <a:txBody>
                    <a:bodyPr/>
                    <a:lstStyle/>
                    <a:p>
                      <a:pPr algn="l" fontAlgn="b"/>
                      <a:r>
                        <a:rPr lang="en-US" sz="200" u="none" strike="noStrike">
                          <a:effectLst/>
                        </a:rPr>
                        <a:t>libmpi.so.12:PMPI_Recv</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924757121"/>
                  </a:ext>
                </a:extLst>
              </a:tr>
              <a:tr h="35098">
                <a:tc>
                  <a:txBody>
                    <a:bodyPr/>
                    <a:lstStyle/>
                    <a:p>
                      <a:pPr algn="l" fontAlgn="b"/>
                      <a:r>
                        <a:rPr lang="en-US" sz="200" u="none" strike="noStrike">
                          <a:effectLst/>
                        </a:rPr>
                        <a:t>libmpi.so.12</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15</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695970649"/>
                  </a:ext>
                </a:extLst>
              </a:tr>
              <a:tr h="35098">
                <a:tc>
                  <a:txBody>
                    <a:bodyPr/>
                    <a:lstStyle/>
                    <a:p>
                      <a:pPr algn="l" fontAlgn="b"/>
                      <a:r>
                        <a:rPr lang="en-US" sz="200" u="none" strike="noStrike">
                          <a:effectLst/>
                        </a:rPr>
                        <a:t>recv.gnu.dynamic.impi_psm:main</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4002860819"/>
                  </a:ext>
                </a:extLst>
              </a:tr>
              <a:tr h="35098">
                <a:tc>
                  <a:txBody>
                    <a:bodyPr/>
                    <a:lstStyle/>
                    <a:p>
                      <a:pPr algn="l" fontAlgn="b"/>
                      <a:r>
                        <a:rPr lang="en-US" sz="200" u="none" strike="noStrike">
                          <a:effectLst/>
                        </a:rPr>
                        <a:t>recv.gnu.dynamic.impi_psm</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r" fontAlgn="b"/>
                      <a:r>
                        <a:rPr lang="en-US" sz="200" u="none" strike="noStrike">
                          <a:effectLst/>
                        </a:rPr>
                        <a:t>1</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995331161"/>
                  </a:ext>
                </a:extLst>
              </a:tr>
              <a:tr h="35098">
                <a:tc>
                  <a:txBody>
                    <a:bodyPr/>
                    <a:lstStyle/>
                    <a:p>
                      <a:pPr algn="l" fontAlgn="b"/>
                      <a:r>
                        <a:rPr lang="en-US" sz="200" u="none" strike="noStrike">
                          <a:effectLst/>
                        </a:rPr>
                        <a:t>Totals</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l" fontAlgn="b"/>
                      <a:r>
                        <a:rPr lang="en-US" sz="200" u="none" strike="noStrike">
                          <a:effectLst/>
                        </a:rPr>
                        <a:t>]++++++</a:t>
                      </a:r>
                      <a:endParaRPr lang="en-US" sz="200" b="0" i="0" u="none" strike="noStrike">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1183858222"/>
                  </a:ext>
                </a:extLst>
              </a:tr>
              <a:tr h="35098">
                <a:tc>
                  <a:txBody>
                    <a:bodyPr/>
                    <a:lstStyle/>
                    <a:p>
                      <a:pPr algn="r" fontAlgn="b"/>
                      <a:r>
                        <a:rPr lang="en-US" sz="200" u="none" strike="noStrike">
                          <a:effectLst/>
                        </a:rPr>
                        <a:t>3449</a:t>
                      </a:r>
                      <a:endParaRPr lang="en-US" sz="200" b="0" i="0" u="none" strike="noStrike">
                        <a:solidFill>
                          <a:srgbClr val="000000"/>
                        </a:solidFill>
                        <a:effectLst/>
                        <a:latin typeface="Calibri" panose="020F0502020204030204" pitchFamily="34" charset="0"/>
                      </a:endParaRPr>
                    </a:p>
                  </a:txBody>
                  <a:tcPr marL="1713" marR="1713" marT="1713" marB="0" anchor="b"/>
                </a:tc>
                <a:tc>
                  <a:txBody>
                    <a:bodyPr/>
                    <a:lstStyle/>
                    <a:p>
                      <a:pPr algn="l" fontAlgn="b"/>
                      <a:endParaRPr lang="en-US" sz="200" b="0" i="0" u="none" strike="noStrike" dirty="0">
                        <a:solidFill>
                          <a:srgbClr val="000000"/>
                        </a:solidFill>
                        <a:effectLst/>
                        <a:latin typeface="Calibri" panose="020F0502020204030204" pitchFamily="34" charset="0"/>
                      </a:endParaRPr>
                    </a:p>
                  </a:txBody>
                  <a:tcPr marL="1713" marR="1713" marT="1713" marB="0" anchor="b"/>
                </a:tc>
                <a:extLst>
                  <a:ext uri="{0D108BD9-81ED-4DB2-BD59-A6C34878D82A}">
                    <a16:rowId xmlns:a16="http://schemas.microsoft.com/office/drawing/2014/main" val="2733302165"/>
                  </a:ext>
                </a:extLst>
              </a:tr>
            </a:tbl>
          </a:graphicData>
        </a:graphic>
      </p:graphicFrame>
      <p:sp>
        <p:nvSpPr>
          <p:cNvPr id="4" name="Footer Placeholder 3">
            <a:extLst>
              <a:ext uri="{FF2B5EF4-FFF2-40B4-BE49-F238E27FC236}">
                <a16:creationId xmlns:a16="http://schemas.microsoft.com/office/drawing/2014/main" id="{1ADDB587-0334-398C-7E3E-5425B56DAFA1}"/>
              </a:ext>
            </a:extLst>
          </p:cNvPr>
          <p:cNvSpPr>
            <a:spLocks noGrp="1"/>
          </p:cNvSpPr>
          <p:nvPr>
            <p:ph type="ftr" sz="quarter" idx="3"/>
          </p:nvPr>
        </p:nvSpPr>
        <p:spPr>
          <a:xfrm>
            <a:off x="5615189" y="7969965"/>
            <a:ext cx="3400456" cy="280906"/>
          </a:xfrm>
          <a:prstGeom prst="rect">
            <a:avLst/>
          </a:prstGeom>
        </p:spPr>
        <p:txBody>
          <a:bodyPr vert="horz" lIns="91440" tIns="45720" rIns="91440" bIns="45720" rtlCol="0" anchor="ctr"/>
          <a:lstStyle>
            <a:defPPr>
              <a:defRPr lang="en-US"/>
            </a:defPPr>
            <a:lvl1pPr marL="0" algn="ctr" defTabSz="457200" rtl="0" eaLnBrk="1" latinLnBrk="0" hangingPunct="1">
              <a:defRPr sz="144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2022 Cornelis Networks </a:t>
            </a:r>
            <a:endParaRPr lang="en-US" dirty="0"/>
          </a:p>
        </p:txBody>
      </p:sp>
      <p:sp>
        <p:nvSpPr>
          <p:cNvPr id="5" name="Slide Number Placeholder 4">
            <a:extLst>
              <a:ext uri="{FF2B5EF4-FFF2-40B4-BE49-F238E27FC236}">
                <a16:creationId xmlns:a16="http://schemas.microsoft.com/office/drawing/2014/main" id="{E08AE80F-9214-6590-D652-4E51A920914D}"/>
              </a:ext>
            </a:extLst>
          </p:cNvPr>
          <p:cNvSpPr>
            <a:spLocks noGrp="1"/>
          </p:cNvSpPr>
          <p:nvPr>
            <p:ph type="sldNum" sz="quarter" idx="4"/>
          </p:nvPr>
        </p:nvSpPr>
        <p:spPr/>
        <p:txBody>
          <a:bodyPr/>
          <a:lstStyle/>
          <a:p>
            <a:fld id="{3B7FEF2C-167A-4C78-89DC-7D54094BC10D}" type="slidenum">
              <a:rPr lang="en-US" smtClean="0"/>
              <a:pPr/>
              <a:t>4</a:t>
            </a:fld>
            <a:endParaRPr lang="en-US" dirty="0"/>
          </a:p>
        </p:txBody>
      </p:sp>
      <p:graphicFrame>
        <p:nvGraphicFramePr>
          <p:cNvPr id="11" name="Table 10">
            <a:extLst>
              <a:ext uri="{FF2B5EF4-FFF2-40B4-BE49-F238E27FC236}">
                <a16:creationId xmlns:a16="http://schemas.microsoft.com/office/drawing/2014/main" id="{317B7BE4-5E29-AE81-B567-D55C2238018D}"/>
              </a:ext>
            </a:extLst>
          </p:cNvPr>
          <p:cNvGraphicFramePr>
            <a:graphicFrameLocks noGrp="1"/>
          </p:cNvGraphicFramePr>
          <p:nvPr>
            <p:extLst>
              <p:ext uri="{D42A27DB-BD31-4B8C-83A1-F6EECF244321}">
                <p14:modId xmlns:p14="http://schemas.microsoft.com/office/powerpoint/2010/main" val="2328141237"/>
              </p:ext>
            </p:extLst>
          </p:nvPr>
        </p:nvGraphicFramePr>
        <p:xfrm>
          <a:off x="8396750" y="218962"/>
          <a:ext cx="1650498" cy="6420075"/>
        </p:xfrm>
        <a:graphic>
          <a:graphicData uri="http://schemas.openxmlformats.org/drawingml/2006/table">
            <a:tbl>
              <a:tblPr>
                <a:tableStyleId>{5C22544A-7EE6-4342-B048-85BDC9FD1C3A}</a:tableStyleId>
              </a:tblPr>
              <a:tblGrid>
                <a:gridCol w="1509311">
                  <a:extLst>
                    <a:ext uri="{9D8B030D-6E8A-4147-A177-3AD203B41FA5}">
                      <a16:colId xmlns:a16="http://schemas.microsoft.com/office/drawing/2014/main" val="2603964266"/>
                    </a:ext>
                  </a:extLst>
                </a:gridCol>
                <a:gridCol w="141187">
                  <a:extLst>
                    <a:ext uri="{9D8B030D-6E8A-4147-A177-3AD203B41FA5}">
                      <a16:colId xmlns:a16="http://schemas.microsoft.com/office/drawing/2014/main" val="3868903654"/>
                    </a:ext>
                  </a:extLst>
                </a:gridCol>
              </a:tblGrid>
              <a:tr h="35960">
                <a:tc>
                  <a:txBody>
                    <a:bodyPr/>
                    <a:lstStyle/>
                    <a:p>
                      <a:pPr algn="l" fontAlgn="b"/>
                      <a:r>
                        <a:rPr lang="en-US" sz="300" u="none" strike="noStrike">
                          <a:effectLst/>
                        </a:rPr>
                        <a:t>recv.gnu.dynamic.opx_user:main</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9</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279744897"/>
                  </a:ext>
                </a:extLst>
              </a:tr>
              <a:tr h="35960">
                <a:tc>
                  <a:txBody>
                    <a:bodyPr/>
                    <a:lstStyle/>
                    <a:p>
                      <a:pPr algn="l" fontAlgn="b"/>
                      <a:r>
                        <a:rPr lang="en-US" sz="300" u="none" strike="noStrike">
                          <a:effectLst/>
                        </a:rPr>
                        <a:t>recv.gnu.dynamic.opx_user:MPI_Recv@plt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675963089"/>
                  </a:ext>
                </a:extLst>
              </a:tr>
              <a:tr h="35960">
                <a:tc>
                  <a:txBody>
                    <a:bodyPr/>
                    <a:lstStyle/>
                    <a:p>
                      <a:pPr algn="l" fontAlgn="b"/>
                      <a:r>
                        <a:rPr lang="en-US" sz="300" u="none" strike="noStrike">
                          <a:effectLst/>
                        </a:rPr>
                        <a:t>recv.gnu.dynamic.opx_user</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901886238"/>
                  </a:ext>
                </a:extLst>
              </a:tr>
              <a:tr h="35960">
                <a:tc>
                  <a:txBody>
                    <a:bodyPr/>
                    <a:lstStyle/>
                    <a:p>
                      <a:pPr algn="l" fontAlgn="b"/>
                      <a:r>
                        <a:rPr lang="en-US" sz="300" u="none" strike="noStrike">
                          <a:effectLst/>
                        </a:rPr>
                        <a:t>libmpi.so.12:PMPI_Recv</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987390637"/>
                  </a:ext>
                </a:extLst>
              </a:tr>
              <a:tr h="35960">
                <a:tc>
                  <a:txBody>
                    <a:bodyPr/>
                    <a:lstStyle/>
                    <a:p>
                      <a:pPr algn="l" fontAlgn="b"/>
                      <a:r>
                        <a:rPr lang="en-US" sz="300" u="none" strike="noStrike">
                          <a:effectLst/>
                        </a:rPr>
                        <a:t>libmpi.so.12:pthread_self@plt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4161171883"/>
                  </a:ext>
                </a:extLst>
              </a:tr>
              <a:tr h="35960">
                <a:tc>
                  <a:txBody>
                    <a:bodyPr/>
                    <a:lstStyle/>
                    <a:p>
                      <a:pPr algn="l" fontAlgn="b"/>
                      <a:r>
                        <a:rPr lang="en-US" sz="300" u="none" strike="noStrike">
                          <a:effectLst/>
                        </a:rPr>
                        <a:t>libmpi.so.12</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234828068"/>
                  </a:ext>
                </a:extLst>
              </a:tr>
              <a:tr h="35960">
                <a:tc>
                  <a:txBody>
                    <a:bodyPr/>
                    <a:lstStyle/>
                    <a:p>
                      <a:pPr algn="l" fontAlgn="b"/>
                      <a:r>
                        <a:rPr lang="en-US" sz="300" u="none" strike="noStrike">
                          <a:effectLst/>
                        </a:rPr>
                        <a:t>libpthread.so.0:pthread_self</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946915220"/>
                  </a:ext>
                </a:extLst>
              </a:tr>
              <a:tr h="35960">
                <a:tc>
                  <a:txBody>
                    <a:bodyPr/>
                    <a:lstStyle/>
                    <a:p>
                      <a:pPr algn="l" fontAlgn="b"/>
                      <a:r>
                        <a:rPr lang="en-US" sz="300" u="none" strike="noStrike">
                          <a:effectLst/>
                        </a:rPr>
                        <a:t>libpthread.so.0</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107934296"/>
                  </a:ext>
                </a:extLst>
              </a:tr>
              <a:tr h="35960">
                <a:tc>
                  <a:txBody>
                    <a:bodyPr/>
                    <a:lstStyle/>
                    <a:p>
                      <a:pPr algn="l" fontAlgn="b"/>
                      <a:r>
                        <a:rPr lang="en-US" sz="300" u="none" strike="noStrike">
                          <a:effectLst/>
                        </a:rPr>
                        <a:t>libmpi.so.12:PMPI_Recv</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7</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25898102"/>
                  </a:ext>
                </a:extLst>
              </a:tr>
              <a:tr h="35960">
                <a:tc>
                  <a:txBody>
                    <a:bodyPr/>
                    <a:lstStyle/>
                    <a:p>
                      <a:pPr algn="l" fontAlgn="b"/>
                      <a:r>
                        <a:rPr lang="en-US" sz="300" u="none" strike="noStrike">
                          <a:effectLst/>
                        </a:rPr>
                        <a:t>libmpi.so.12:pthread_mutex_lock@plt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023844723"/>
                  </a:ext>
                </a:extLst>
              </a:tr>
              <a:tr h="35960">
                <a:tc>
                  <a:txBody>
                    <a:bodyPr/>
                    <a:lstStyle/>
                    <a:p>
                      <a:pPr algn="l" fontAlgn="b"/>
                      <a:r>
                        <a:rPr lang="en-US" sz="300" u="none" strike="noStrike">
                          <a:effectLst/>
                        </a:rPr>
                        <a:t>libmpi.so.12</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8</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764914900"/>
                  </a:ext>
                </a:extLst>
              </a:tr>
              <a:tr h="35960">
                <a:tc>
                  <a:txBody>
                    <a:bodyPr/>
                    <a:lstStyle/>
                    <a:p>
                      <a:pPr algn="l" fontAlgn="b"/>
                      <a:r>
                        <a:rPr lang="en-US" sz="300" u="none" strike="noStrike">
                          <a:effectLst/>
                        </a:rPr>
                        <a:t>libpthread.so.0:__pthread_mutex_lock</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986963372"/>
                  </a:ext>
                </a:extLst>
              </a:tr>
              <a:tr h="35960">
                <a:tc>
                  <a:txBody>
                    <a:bodyPr/>
                    <a:lstStyle/>
                    <a:p>
                      <a:pPr algn="l" fontAlgn="b"/>
                      <a:r>
                        <a:rPr lang="en-US" sz="300" u="none" strike="noStrike">
                          <a:effectLst/>
                        </a:rPr>
                        <a:t>libpthread.so.0</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584470927"/>
                  </a:ext>
                </a:extLst>
              </a:tr>
              <a:tr h="35960">
                <a:tc>
                  <a:txBody>
                    <a:bodyPr/>
                    <a:lstStyle/>
                    <a:p>
                      <a:pPr algn="l" fontAlgn="b"/>
                      <a:r>
                        <a:rPr lang="en-US" sz="300" u="none" strike="noStrike">
                          <a:effectLst/>
                        </a:rPr>
                        <a:t>libmpi.so.12:PMPI_Recv</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180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4266399085"/>
                  </a:ext>
                </a:extLst>
              </a:tr>
              <a:tr h="35960">
                <a:tc>
                  <a:txBody>
                    <a:bodyPr/>
                    <a:lstStyle/>
                    <a:p>
                      <a:pPr algn="l" fontAlgn="b"/>
                      <a:r>
                        <a:rPr lang="en-US" sz="300" u="none" strike="noStrike">
                          <a:effectLst/>
                        </a:rPr>
                        <a:t>libmpi.so.12:MPIDI_GPU_request_create_hook</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367504553"/>
                  </a:ext>
                </a:extLst>
              </a:tr>
              <a:tr h="35960">
                <a:tc>
                  <a:txBody>
                    <a:bodyPr/>
                    <a:lstStyle/>
                    <a:p>
                      <a:pPr algn="l" fontAlgn="b"/>
                      <a:r>
                        <a:rPr lang="en-US" sz="300" u="none" strike="noStrike">
                          <a:effectLst/>
                        </a:rPr>
                        <a:t>libmpi.so.12:PMPI_Recv</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527845062"/>
                  </a:ext>
                </a:extLst>
              </a:tr>
              <a:tr h="35960">
                <a:tc>
                  <a:txBody>
                    <a:bodyPr/>
                    <a:lstStyle/>
                    <a:p>
                      <a:pPr algn="l" fontAlgn="b"/>
                      <a:r>
                        <a:rPr lang="en-US" sz="300" u="none" strike="noStrike">
                          <a:effectLst/>
                        </a:rPr>
                        <a:t>libmpi.so.12</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302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854016521"/>
                  </a:ext>
                </a:extLst>
              </a:tr>
              <a:tr h="70338">
                <a:tc>
                  <a:txBody>
                    <a:bodyPr/>
                    <a:lstStyle/>
                    <a:p>
                      <a:pPr algn="l" fontAlgn="b"/>
                      <a:r>
                        <a:rPr lang="en-US" sz="300" u="none" strike="noStrike">
                          <a:effectLst/>
                        </a:rPr>
                        <a:t>libfabric.so.1:fi_opx_trecv_0_FI_AV_MAP_0x0018000000000000ull_OFI_RELIABILITY_KIND_ONLOAD</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167222514"/>
                  </a:ext>
                </a:extLst>
              </a:tr>
              <a:tr h="35960">
                <a:tc>
                  <a:txBody>
                    <a:bodyPr/>
                    <a:lstStyle/>
                    <a:p>
                      <a:pPr algn="l" fontAlgn="b"/>
                      <a:r>
                        <a:rPr lang="en-US" sz="300" u="none" strike="noStrike">
                          <a:effectLst/>
                        </a:rPr>
                        <a:t>libfabric.so.1</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986840713"/>
                  </a:ext>
                </a:extLst>
              </a:tr>
              <a:tr h="35960">
                <a:tc>
                  <a:txBody>
                    <a:bodyPr/>
                    <a:lstStyle/>
                    <a:p>
                      <a:pPr algn="l" fontAlgn="b"/>
                      <a:r>
                        <a:rPr lang="en-US" sz="300" u="none" strike="noStrike">
                          <a:effectLst/>
                        </a:rPr>
                        <a:t>libmpi.so.12:PMPI_Recv</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88186355"/>
                  </a:ext>
                </a:extLst>
              </a:tr>
              <a:tr h="35960">
                <a:tc>
                  <a:txBody>
                    <a:bodyPr/>
                    <a:lstStyle/>
                    <a:p>
                      <a:pPr algn="l" fontAlgn="b"/>
                      <a:r>
                        <a:rPr lang="en-US" sz="300" u="none" strike="noStrike">
                          <a:effectLst/>
                        </a:rPr>
                        <a:t>libmpi.so.12:MPIR_Wait_impl</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9</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85060028"/>
                  </a:ext>
                </a:extLst>
              </a:tr>
              <a:tr h="35960">
                <a:tc>
                  <a:txBody>
                    <a:bodyPr/>
                    <a:lstStyle/>
                    <a:p>
                      <a:pPr algn="l" fontAlgn="b"/>
                      <a:r>
                        <a:rPr lang="en-US" sz="300" u="none" strike="noStrike">
                          <a:effectLst/>
                        </a:rPr>
                        <a:t>libmpi.so.12:MPID_Progress_start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081629986"/>
                  </a:ext>
                </a:extLst>
              </a:tr>
              <a:tr h="35960">
                <a:tc>
                  <a:txBody>
                    <a:bodyPr/>
                    <a:lstStyle/>
                    <a:p>
                      <a:pPr algn="l" fontAlgn="b"/>
                      <a:r>
                        <a:rPr lang="en-US" sz="300" u="none" strike="noStrike">
                          <a:effectLst/>
                        </a:rPr>
                        <a:t>libmpi.so.12:MPIR_Wait_impl</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7</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809311882"/>
                  </a:ext>
                </a:extLst>
              </a:tr>
              <a:tr h="35960">
                <a:tc>
                  <a:txBody>
                    <a:bodyPr/>
                    <a:lstStyle/>
                    <a:p>
                      <a:pPr algn="l" fontAlgn="b"/>
                      <a:r>
                        <a:rPr lang="en-US" sz="300" u="none" strike="noStrike">
                          <a:effectLst/>
                        </a:rPr>
                        <a:t>libmpi.so.12:MPID_Progress_wait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861531524"/>
                  </a:ext>
                </a:extLst>
              </a:tr>
              <a:tr h="70338">
                <a:tc>
                  <a:txBody>
                    <a:bodyPr/>
                    <a:lstStyle/>
                    <a:p>
                      <a:pPr algn="l" fontAlgn="b"/>
                      <a:r>
                        <a:rPr lang="en-US" sz="300" u="none" strike="noStrike">
                          <a:effectLst/>
                        </a:rPr>
                        <a:t>libmpi.so.12:MPID_Progress_completion_count_get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517451998"/>
                  </a:ext>
                </a:extLst>
              </a:tr>
              <a:tr h="35960">
                <a:tc>
                  <a:txBody>
                    <a:bodyPr/>
                    <a:lstStyle/>
                    <a:p>
                      <a:pPr algn="l" fontAlgn="b"/>
                      <a:r>
                        <a:rPr lang="en-US" sz="300" u="none" strike="noStrike">
                          <a:effectLst/>
                        </a:rPr>
                        <a:t>libmpi.so.12:MPID_Progress_wait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620716518"/>
                  </a:ext>
                </a:extLst>
              </a:tr>
              <a:tr h="35960">
                <a:tc>
                  <a:txBody>
                    <a:bodyPr/>
                    <a:lstStyle/>
                    <a:p>
                      <a:pPr algn="l" fontAlgn="b"/>
                      <a:r>
                        <a:rPr lang="en-US" sz="300" u="none" strike="noStrike">
                          <a:effectLst/>
                        </a:rPr>
                        <a:t>libmpi.so.12:MPID_Progress_idle_timer_start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284829918"/>
                  </a:ext>
                </a:extLst>
              </a:tr>
              <a:tr h="35960">
                <a:tc>
                  <a:txBody>
                    <a:bodyPr/>
                    <a:lstStyle/>
                    <a:p>
                      <a:pPr algn="l" fontAlgn="b"/>
                      <a:r>
                        <a:rPr lang="en-US" sz="300" u="none" strike="noStrike">
                          <a:effectLst/>
                        </a:rPr>
                        <a:t>libmpi.so.12:MPID_Progress_wait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943472857"/>
                  </a:ext>
                </a:extLst>
              </a:tr>
              <a:tr h="35960">
                <a:tc>
                  <a:txBody>
                    <a:bodyPr/>
                    <a:lstStyle/>
                    <a:p>
                      <a:pPr algn="l" fontAlgn="b"/>
                      <a:r>
                        <a:rPr lang="en-US" sz="300" u="none" strike="noStrike">
                          <a:effectLst/>
                        </a:rPr>
                        <a:t>libmpi.so.12:MPIDI_Progress_test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63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564567565"/>
                  </a:ext>
                </a:extLst>
              </a:tr>
              <a:tr h="35960">
                <a:tc>
                  <a:txBody>
                    <a:bodyPr/>
                    <a:lstStyle/>
                    <a:p>
                      <a:pPr algn="l" fontAlgn="b"/>
                      <a:r>
                        <a:rPr lang="en-US" sz="300" u="none" strike="noStrike">
                          <a:effectLst/>
                        </a:rPr>
                        <a:t>libmpi.so.12:MPIDI_OFI_progress</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4225899758"/>
                  </a:ext>
                </a:extLst>
              </a:tr>
              <a:tr h="35960">
                <a:tc>
                  <a:txBody>
                    <a:bodyPr/>
                    <a:lstStyle/>
                    <a:p>
                      <a:pPr algn="l" fontAlgn="b"/>
                      <a:r>
                        <a:rPr lang="en-US" sz="300" u="none" strike="noStrike">
                          <a:effectLst/>
                        </a:rPr>
                        <a:t>libmpi.so.12:MPIDI_OFI_get_buffered</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291088477"/>
                  </a:ext>
                </a:extLst>
              </a:tr>
              <a:tr h="35960">
                <a:tc>
                  <a:txBody>
                    <a:bodyPr/>
                    <a:lstStyle/>
                    <a:p>
                      <a:pPr algn="l" fontAlgn="b"/>
                      <a:r>
                        <a:rPr lang="en-US" sz="300" u="none" strike="noStrike">
                          <a:effectLst/>
                        </a:rPr>
                        <a:t>libmpi.so.12:MPIDI_OFI_progress</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554682520"/>
                  </a:ext>
                </a:extLst>
              </a:tr>
              <a:tr h="35960">
                <a:tc>
                  <a:txBody>
                    <a:bodyPr/>
                    <a:lstStyle/>
                    <a:p>
                      <a:pPr algn="l" fontAlgn="b"/>
                      <a:r>
                        <a:rPr lang="en-US" sz="300" u="none" strike="noStrike">
                          <a:effectLst/>
                        </a:rPr>
                        <a:t>libmpi.so.12</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191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439675269"/>
                  </a:ext>
                </a:extLst>
              </a:tr>
              <a:tr h="139096">
                <a:tc>
                  <a:txBody>
                    <a:bodyPr/>
                    <a:lstStyle/>
                    <a:p>
                      <a:pPr algn="l" fontAlgn="b"/>
                      <a:r>
                        <a:rPr lang="en-US" sz="300" u="none" strike="noStrike">
                          <a:effectLst/>
                        </a:rPr>
                        <a:t>libfabric.so.1:fi_opx_cq_read_FI_CQ_FORMAT_TAGGED_0_OFI_RELIABILITY_KIND_ONLOAD_FI_OPX_HDRQ_MASK_2048_0x0018000000000000ull_FI_PROGRESS_MANUAL</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80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639507498"/>
                  </a:ext>
                </a:extLst>
              </a:tr>
              <a:tr h="35960">
                <a:tc>
                  <a:txBody>
                    <a:bodyPr/>
                    <a:lstStyle/>
                    <a:p>
                      <a:pPr algn="l" fontAlgn="b"/>
                      <a:r>
                        <a:rPr lang="en-US" sz="300" u="none" strike="noStrike">
                          <a:effectLst/>
                        </a:rPr>
                        <a:t>libfabric.so.1:fi_opx_hfi1_rx_reliability_ack</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76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712342636"/>
                  </a:ext>
                </a:extLst>
              </a:tr>
              <a:tr h="139096">
                <a:tc>
                  <a:txBody>
                    <a:bodyPr/>
                    <a:lstStyle/>
                    <a:p>
                      <a:pPr algn="l" fontAlgn="b"/>
                      <a:r>
                        <a:rPr lang="en-US" sz="300" u="none" strike="noStrike">
                          <a:effectLst/>
                        </a:rPr>
                        <a:t>libfabric.so.1:fi_opx_cq_read_FI_CQ_FORMAT_TAGGED_0_OFI_RELIABILITY_KIND_ONLOAD_FI_OPX_HDRQ_MASK_2048_0x0018000000000000ull_FI_PROGRESS_MANUAL</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37</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197423781"/>
                  </a:ext>
                </a:extLst>
              </a:tr>
              <a:tr h="35960">
                <a:tc>
                  <a:txBody>
                    <a:bodyPr/>
                    <a:lstStyle/>
                    <a:p>
                      <a:pPr algn="l" fontAlgn="b"/>
                      <a:r>
                        <a:rPr lang="en-US" sz="300" u="none" strike="noStrike">
                          <a:effectLst/>
                        </a:rPr>
                        <a:t>libfabric.so.1:clock_gettime@plt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412106282"/>
                  </a:ext>
                </a:extLst>
              </a:tr>
              <a:tr h="35960">
                <a:tc>
                  <a:txBody>
                    <a:bodyPr/>
                    <a:lstStyle/>
                    <a:p>
                      <a:pPr algn="l" fontAlgn="b"/>
                      <a:r>
                        <a:rPr lang="en-US" sz="300" u="none" strike="noStrike">
                          <a:effectLst/>
                        </a:rPr>
                        <a:t>libfabric.so.1</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194</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436938370"/>
                  </a:ext>
                </a:extLst>
              </a:tr>
              <a:tr h="35960">
                <a:tc>
                  <a:txBody>
                    <a:bodyPr/>
                    <a:lstStyle/>
                    <a:p>
                      <a:pPr algn="l" fontAlgn="b"/>
                      <a:r>
                        <a:rPr lang="en-US" sz="300" u="none" strike="noStrike">
                          <a:effectLst/>
                        </a:rPr>
                        <a:t>libc.so.6:__clock_gettime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693386245"/>
                  </a:ext>
                </a:extLst>
              </a:tr>
              <a:tr h="35960">
                <a:tc>
                  <a:txBody>
                    <a:bodyPr/>
                    <a:lstStyle/>
                    <a:p>
                      <a:pPr algn="l" fontAlgn="b"/>
                      <a:r>
                        <a:rPr lang="en-US" sz="300" u="none" strike="noStrike">
                          <a:effectLst/>
                        </a:rPr>
                        <a:t>libc.so.6</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348734607"/>
                  </a:ext>
                </a:extLst>
              </a:tr>
              <a:tr h="35960">
                <a:tc>
                  <a:txBody>
                    <a:bodyPr/>
                    <a:lstStyle/>
                    <a:p>
                      <a:pPr algn="l" fontAlgn="b"/>
                      <a:r>
                        <a:rPr lang="en-US" sz="300" u="none" strike="noStrike">
                          <a:effectLst/>
                        </a:rPr>
                        <a:t>[vdso]:clock_gettime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26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733683606"/>
                  </a:ext>
                </a:extLst>
              </a:tr>
              <a:tr h="35960">
                <a:tc>
                  <a:txBody>
                    <a:bodyPr/>
                    <a:lstStyle/>
                    <a:p>
                      <a:pPr algn="l" fontAlgn="b"/>
                      <a:r>
                        <a:rPr lang="en-US" sz="300" u="none" strike="noStrike">
                          <a:effectLst/>
                        </a:rPr>
                        <a:t>[vdso]:.text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000592742"/>
                  </a:ext>
                </a:extLst>
              </a:tr>
              <a:tr h="35960">
                <a:tc>
                  <a:txBody>
                    <a:bodyPr/>
                    <a:lstStyle/>
                    <a:p>
                      <a:pPr algn="l" fontAlgn="b"/>
                      <a:r>
                        <a:rPr lang="en-US" sz="300" u="none" strike="noStrike">
                          <a:effectLst/>
                        </a:rPr>
                        <a:t>[vdso]:clock_gettime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199425285"/>
                  </a:ext>
                </a:extLst>
              </a:tr>
              <a:tr h="35960">
                <a:tc>
                  <a:txBody>
                    <a:bodyPr/>
                    <a:lstStyle/>
                    <a:p>
                      <a:pPr algn="l" fontAlgn="b"/>
                      <a:r>
                        <a:rPr lang="en-US" sz="300" u="none" strike="noStrike">
                          <a:effectLst/>
                        </a:rPr>
                        <a:t>[vdso]</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67</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159531084"/>
                  </a:ext>
                </a:extLst>
              </a:tr>
              <a:tr h="35960">
                <a:tc>
                  <a:txBody>
                    <a:bodyPr/>
                    <a:lstStyle/>
                    <a:p>
                      <a:pPr algn="l" fontAlgn="b"/>
                      <a:r>
                        <a:rPr lang="en-US" sz="300" u="none" strike="noStrike">
                          <a:effectLst/>
                        </a:rPr>
                        <a:t>libc.so.6:__clock_gettime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949061279"/>
                  </a:ext>
                </a:extLst>
              </a:tr>
              <a:tr h="35960">
                <a:tc>
                  <a:txBody>
                    <a:bodyPr/>
                    <a:lstStyle/>
                    <a:p>
                      <a:pPr algn="l" fontAlgn="b"/>
                      <a:r>
                        <a:rPr lang="en-US" sz="300" u="none" strike="noStrike">
                          <a:effectLst/>
                        </a:rPr>
                        <a:t>libc.so.6</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262113510"/>
                  </a:ext>
                </a:extLst>
              </a:tr>
              <a:tr h="139096">
                <a:tc>
                  <a:txBody>
                    <a:bodyPr/>
                    <a:lstStyle/>
                    <a:p>
                      <a:pPr algn="l" fontAlgn="b"/>
                      <a:r>
                        <a:rPr lang="en-US" sz="300" u="none" strike="noStrike">
                          <a:effectLst/>
                        </a:rPr>
                        <a:t>libfabric.so.1:fi_opx_cq_read_FI_CQ_FORMAT_TAGGED_0_OFI_RELIABILITY_KIND_ONLOAD_FI_OPX_HDRQ_MASK_2048_0x0018000000000000ull_FI_PROGRESS_MANUAL</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948224763"/>
                  </a:ext>
                </a:extLst>
              </a:tr>
              <a:tr h="70338">
                <a:tc>
                  <a:txBody>
                    <a:bodyPr/>
                    <a:lstStyle/>
                    <a:p>
                      <a:pPr algn="l" fontAlgn="b"/>
                      <a:r>
                        <a:rPr lang="en-US" sz="300" u="none" strike="noStrike">
                          <a:effectLst/>
                        </a:rPr>
                        <a:t>libfabric.so.1:fi_opx_hfi_rx_reliablity_process_requests</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20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846857673"/>
                  </a:ext>
                </a:extLst>
              </a:tr>
              <a:tr h="139096">
                <a:tc>
                  <a:txBody>
                    <a:bodyPr/>
                    <a:lstStyle/>
                    <a:p>
                      <a:pPr algn="l" fontAlgn="b"/>
                      <a:r>
                        <a:rPr lang="en-US" sz="300" u="none" strike="noStrike">
                          <a:effectLst/>
                        </a:rPr>
                        <a:t>libfabric.so.1:fi_opx_cq_read_FI_CQ_FORMAT_TAGGED_0_OFI_RELIABILITY_KIND_ONLOAD_FI_OPX_HDRQ_MASK_2048_0x0018000000000000ull_FI_PROGRESS_MANUAL</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826188534"/>
                  </a:ext>
                </a:extLst>
              </a:tr>
              <a:tr h="35960">
                <a:tc>
                  <a:txBody>
                    <a:bodyPr/>
                    <a:lstStyle/>
                    <a:p>
                      <a:pPr algn="l" fontAlgn="b"/>
                      <a:r>
                        <a:rPr lang="en-US" sz="300" u="none" strike="noStrike">
                          <a:effectLst/>
                        </a:rPr>
                        <a:t>libfabric.so.1:fi_reliability_service_ping_remote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273456606"/>
                  </a:ext>
                </a:extLst>
              </a:tr>
              <a:tr h="35960">
                <a:tc>
                  <a:txBody>
                    <a:bodyPr/>
                    <a:lstStyle/>
                    <a:p>
                      <a:pPr algn="l" fontAlgn="b"/>
                      <a:r>
                        <a:rPr lang="en-US" sz="300" u="none" strike="noStrike">
                          <a:effectLst/>
                        </a:rPr>
                        <a:t>libfabric.so.1:rbtBegin</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902807687"/>
                  </a:ext>
                </a:extLst>
              </a:tr>
              <a:tr h="35960">
                <a:tc>
                  <a:txBody>
                    <a:bodyPr/>
                    <a:lstStyle/>
                    <a:p>
                      <a:pPr algn="l" fontAlgn="b"/>
                      <a:r>
                        <a:rPr lang="en-US" sz="300" u="none" strike="noStrike">
                          <a:effectLst/>
                        </a:rPr>
                        <a:t>libfabric.so.1:fi_reliability_service_ping_remote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14</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125860032"/>
                  </a:ext>
                </a:extLst>
              </a:tr>
              <a:tr h="35960">
                <a:tc>
                  <a:txBody>
                    <a:bodyPr/>
                    <a:lstStyle/>
                    <a:p>
                      <a:pPr algn="l" fontAlgn="b"/>
                      <a:r>
                        <a:rPr lang="en-US" sz="300" u="none" strike="noStrike">
                          <a:effectLst/>
                        </a:rPr>
                        <a:t>libfabric.so.1:rbtNext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244020100"/>
                  </a:ext>
                </a:extLst>
              </a:tr>
              <a:tr h="35960">
                <a:tc>
                  <a:txBody>
                    <a:bodyPr/>
                    <a:lstStyle/>
                    <a:p>
                      <a:pPr algn="l" fontAlgn="b"/>
                      <a:r>
                        <a:rPr lang="en-US" sz="300" u="none" strike="noStrike">
                          <a:effectLst/>
                        </a:rPr>
                        <a:t>libfabric.so.1:fi_reliability_service_ping_remote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31838887"/>
                  </a:ext>
                </a:extLst>
              </a:tr>
              <a:tr h="139096">
                <a:tc>
                  <a:txBody>
                    <a:bodyPr/>
                    <a:lstStyle/>
                    <a:p>
                      <a:pPr algn="l" fontAlgn="b"/>
                      <a:r>
                        <a:rPr lang="en-US" sz="300" u="none" strike="noStrike">
                          <a:effectLst/>
                        </a:rPr>
                        <a:t>libfabric.so.1:fi_opx_cq_read_FI_CQ_FORMAT_TAGGED_0_OFI_RELIABILITY_KIND_ONLOAD_FI_OPX_HDRQ_MASK_2048_0x0018000000000000ull_FI_PROGRESS_MANUAL</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150489080"/>
                  </a:ext>
                </a:extLst>
              </a:tr>
              <a:tr h="35960">
                <a:tc>
                  <a:txBody>
                    <a:bodyPr/>
                    <a:lstStyle/>
                    <a:p>
                      <a:pPr algn="l" fontAlgn="b"/>
                      <a:r>
                        <a:rPr lang="en-US" sz="300" u="none" strike="noStrike">
                          <a:effectLst/>
                        </a:rPr>
                        <a:t>libfabric.so.1:clock_gettime@plt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629388665"/>
                  </a:ext>
                </a:extLst>
              </a:tr>
              <a:tr h="35960">
                <a:tc>
                  <a:txBody>
                    <a:bodyPr/>
                    <a:lstStyle/>
                    <a:p>
                      <a:pPr algn="l" fontAlgn="b"/>
                      <a:r>
                        <a:rPr lang="en-US" sz="300" u="none" strike="noStrike">
                          <a:effectLst/>
                        </a:rPr>
                        <a:t>libfabric.so.1</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110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54540566"/>
                  </a:ext>
                </a:extLst>
              </a:tr>
              <a:tr h="35960">
                <a:tc>
                  <a:txBody>
                    <a:bodyPr/>
                    <a:lstStyle/>
                    <a:p>
                      <a:pPr algn="l" fontAlgn="b"/>
                      <a:r>
                        <a:rPr lang="en-US" sz="300" u="none" strike="noStrike">
                          <a:effectLst/>
                        </a:rPr>
                        <a:t>libc.so.6:__clock_gettime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777870210"/>
                  </a:ext>
                </a:extLst>
              </a:tr>
              <a:tr h="35960">
                <a:tc>
                  <a:txBody>
                    <a:bodyPr/>
                    <a:lstStyle/>
                    <a:p>
                      <a:pPr algn="l" fontAlgn="b"/>
                      <a:r>
                        <a:rPr lang="en-US" sz="300" u="none" strike="noStrike">
                          <a:effectLst/>
                        </a:rPr>
                        <a:t>libc.so.6</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672962455"/>
                  </a:ext>
                </a:extLst>
              </a:tr>
              <a:tr h="35960">
                <a:tc>
                  <a:txBody>
                    <a:bodyPr/>
                    <a:lstStyle/>
                    <a:p>
                      <a:pPr algn="l" fontAlgn="b"/>
                      <a:r>
                        <a:rPr lang="en-US" sz="300" u="none" strike="noStrike">
                          <a:effectLst/>
                        </a:rPr>
                        <a:t>[vdso]:clock_gettime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26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367709501"/>
                  </a:ext>
                </a:extLst>
              </a:tr>
              <a:tr h="35960">
                <a:tc>
                  <a:txBody>
                    <a:bodyPr/>
                    <a:lstStyle/>
                    <a:p>
                      <a:pPr algn="l" fontAlgn="b"/>
                      <a:r>
                        <a:rPr lang="en-US" sz="300" u="none" strike="noStrike">
                          <a:effectLst/>
                        </a:rPr>
                        <a:t>[vdso]:.text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953294097"/>
                  </a:ext>
                </a:extLst>
              </a:tr>
              <a:tr h="35960">
                <a:tc>
                  <a:txBody>
                    <a:bodyPr/>
                    <a:lstStyle/>
                    <a:p>
                      <a:pPr algn="l" fontAlgn="b"/>
                      <a:r>
                        <a:rPr lang="en-US" sz="300" u="none" strike="noStrike">
                          <a:effectLst/>
                        </a:rPr>
                        <a:t>[vdso]:clock_gettime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331089473"/>
                  </a:ext>
                </a:extLst>
              </a:tr>
              <a:tr h="35960">
                <a:tc>
                  <a:txBody>
                    <a:bodyPr/>
                    <a:lstStyle/>
                    <a:p>
                      <a:pPr algn="l" fontAlgn="b"/>
                      <a:r>
                        <a:rPr lang="en-US" sz="300" u="none" strike="noStrike">
                          <a:effectLst/>
                        </a:rPr>
                        <a:t>[vdso]</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67</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4083285904"/>
                  </a:ext>
                </a:extLst>
              </a:tr>
              <a:tr h="35960">
                <a:tc>
                  <a:txBody>
                    <a:bodyPr/>
                    <a:lstStyle/>
                    <a:p>
                      <a:pPr algn="l" fontAlgn="b"/>
                      <a:r>
                        <a:rPr lang="en-US" sz="300" u="none" strike="noStrike">
                          <a:effectLst/>
                        </a:rPr>
                        <a:t>libc.so.6:__clock_gettime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055695860"/>
                  </a:ext>
                </a:extLst>
              </a:tr>
              <a:tr h="35960">
                <a:tc>
                  <a:txBody>
                    <a:bodyPr/>
                    <a:lstStyle/>
                    <a:p>
                      <a:pPr algn="l" fontAlgn="b"/>
                      <a:r>
                        <a:rPr lang="en-US" sz="300" u="none" strike="noStrike">
                          <a:effectLst/>
                        </a:rPr>
                        <a:t>libc.so.6</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365752592"/>
                  </a:ext>
                </a:extLst>
              </a:tr>
              <a:tr h="139096">
                <a:tc>
                  <a:txBody>
                    <a:bodyPr/>
                    <a:lstStyle/>
                    <a:p>
                      <a:pPr algn="l" fontAlgn="b"/>
                      <a:r>
                        <a:rPr lang="en-US" sz="300" u="none" strike="noStrike">
                          <a:effectLst/>
                        </a:rPr>
                        <a:t>libfabric.so.1:fi_opx_cq_read_FI_CQ_FORMAT_TAGGED_0_OFI_RELIABILITY_KIND_ONLOAD_FI_OPX_HDRQ_MASK_2048_0x0018000000000000ull_FI_PROGRESS_MANUAL</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70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779605215"/>
                  </a:ext>
                </a:extLst>
              </a:tr>
              <a:tr h="35960">
                <a:tc>
                  <a:txBody>
                    <a:bodyPr/>
                    <a:lstStyle/>
                    <a:p>
                      <a:pPr algn="l" fontAlgn="b"/>
                      <a:r>
                        <a:rPr lang="en-US" sz="300" u="none" strike="noStrike">
                          <a:effectLst/>
                        </a:rPr>
                        <a:t>libfabric.so.1</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70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810795996"/>
                  </a:ext>
                </a:extLst>
              </a:tr>
              <a:tr h="35960">
                <a:tc>
                  <a:txBody>
                    <a:bodyPr/>
                    <a:lstStyle/>
                    <a:p>
                      <a:pPr algn="l" fontAlgn="b"/>
                      <a:r>
                        <a:rPr lang="en-US" sz="300" u="none" strike="noStrike">
                          <a:effectLst/>
                        </a:rPr>
                        <a:t>libmpi.so.12:MPIDI_OFI_progress</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050684879"/>
                  </a:ext>
                </a:extLst>
              </a:tr>
              <a:tr h="35960">
                <a:tc>
                  <a:txBody>
                    <a:bodyPr/>
                    <a:lstStyle/>
                    <a:p>
                      <a:pPr algn="l" fontAlgn="b"/>
                      <a:r>
                        <a:rPr lang="en-US" sz="300" u="none" strike="noStrike">
                          <a:effectLst/>
                        </a:rPr>
                        <a:t>libmpi.so.12:MPIDI_OFI_handle_cq_entries</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9</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729336764"/>
                  </a:ext>
                </a:extLst>
              </a:tr>
              <a:tr h="70338">
                <a:tc>
                  <a:txBody>
                    <a:bodyPr/>
                    <a:lstStyle/>
                    <a:p>
                      <a:pPr algn="l" fontAlgn="b"/>
                      <a:r>
                        <a:rPr lang="en-US" sz="300" u="none" strike="noStrike">
                          <a:effectLst/>
                        </a:rPr>
                        <a:t>libmpi.so.12:MPID_Progress_completion_count_incr</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83000523"/>
                  </a:ext>
                </a:extLst>
              </a:tr>
              <a:tr h="35960">
                <a:tc>
                  <a:txBody>
                    <a:bodyPr/>
                    <a:lstStyle/>
                    <a:p>
                      <a:pPr algn="l" fontAlgn="b"/>
                      <a:r>
                        <a:rPr lang="en-US" sz="300" u="none" strike="noStrike">
                          <a:effectLst/>
                        </a:rPr>
                        <a:t>libmpi.so.12:MPIDI_OFI_handle_cq_entries</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898226479"/>
                  </a:ext>
                </a:extLst>
              </a:tr>
              <a:tr h="35960">
                <a:tc>
                  <a:txBody>
                    <a:bodyPr/>
                    <a:lstStyle/>
                    <a:p>
                      <a:pPr algn="l" fontAlgn="b"/>
                      <a:r>
                        <a:rPr lang="en-US" sz="300" u="none" strike="noStrike">
                          <a:effectLst/>
                        </a:rPr>
                        <a:t>libmpi.so.12:MPIDI_OFI_dispatch_function</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21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399926129"/>
                  </a:ext>
                </a:extLst>
              </a:tr>
              <a:tr h="35960">
                <a:tc>
                  <a:txBody>
                    <a:bodyPr/>
                    <a:lstStyle/>
                    <a:p>
                      <a:pPr algn="l" fontAlgn="b"/>
                      <a:r>
                        <a:rPr lang="en-US" sz="300" u="none" strike="noStrike">
                          <a:effectLst/>
                        </a:rPr>
                        <a:t>libmpi.so.12:MPIDI_OFI_get_huge_event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84</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558329646"/>
                  </a:ext>
                </a:extLst>
              </a:tr>
              <a:tr h="35960">
                <a:tc>
                  <a:txBody>
                    <a:bodyPr/>
                    <a:lstStyle/>
                    <a:p>
                      <a:pPr algn="l" fontAlgn="b"/>
                      <a:r>
                        <a:rPr lang="en-US" sz="300" u="none" strike="noStrike">
                          <a:effectLst/>
                        </a:rPr>
                        <a:t>libmpi.so.12:MPIDI_GPU_request_complete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14</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224546326"/>
                  </a:ext>
                </a:extLst>
              </a:tr>
              <a:tr h="35960">
                <a:tc>
                  <a:txBody>
                    <a:bodyPr/>
                    <a:lstStyle/>
                    <a:p>
                      <a:pPr algn="l" fontAlgn="b"/>
                      <a:r>
                        <a:rPr lang="en-US" sz="300" u="none" strike="noStrike">
                          <a:effectLst/>
                        </a:rPr>
                        <a:t>libmpi.so.12:MPIDI_OFI_get_huge_event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8</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866076243"/>
                  </a:ext>
                </a:extLst>
              </a:tr>
              <a:tr h="35960">
                <a:tc>
                  <a:txBody>
                    <a:bodyPr/>
                    <a:lstStyle/>
                    <a:p>
                      <a:pPr algn="l" fontAlgn="b"/>
                      <a:r>
                        <a:rPr lang="en-US" sz="300" u="none" strike="noStrike">
                          <a:effectLst/>
                        </a:rPr>
                        <a:t>libmpi.so.12:MPIDI_GPU_request_free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138941192"/>
                  </a:ext>
                </a:extLst>
              </a:tr>
              <a:tr h="35960">
                <a:tc>
                  <a:txBody>
                    <a:bodyPr/>
                    <a:lstStyle/>
                    <a:p>
                      <a:pPr algn="l" fontAlgn="b"/>
                      <a:r>
                        <a:rPr lang="en-US" sz="300" u="none" strike="noStrike">
                          <a:effectLst/>
                        </a:rPr>
                        <a:t>libmpi.so.12:MPIDI_OFI_get_huge_event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725805977"/>
                  </a:ext>
                </a:extLst>
              </a:tr>
              <a:tr h="35960">
                <a:tc>
                  <a:txBody>
                    <a:bodyPr/>
                    <a:lstStyle/>
                    <a:p>
                      <a:pPr algn="l" fontAlgn="b"/>
                      <a:r>
                        <a:rPr lang="en-US" sz="300" u="none" strike="noStrike">
                          <a:effectLst/>
                        </a:rPr>
                        <a:t>libmpi.so.12:MPIDI_OFI_dispatch_function</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766108498"/>
                  </a:ext>
                </a:extLst>
              </a:tr>
              <a:tr h="35960">
                <a:tc>
                  <a:txBody>
                    <a:bodyPr/>
                    <a:lstStyle/>
                    <a:p>
                      <a:pPr algn="l" fontAlgn="b"/>
                      <a:r>
                        <a:rPr lang="en-US" sz="300" u="none" strike="noStrike">
                          <a:effectLst/>
                        </a:rPr>
                        <a:t>libmpi.so.12:MPIDI_OFI_handle_cq_entries</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14</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4020266507"/>
                  </a:ext>
                </a:extLst>
              </a:tr>
              <a:tr h="35960">
                <a:tc>
                  <a:txBody>
                    <a:bodyPr/>
                    <a:lstStyle/>
                    <a:p>
                      <a:pPr algn="l" fontAlgn="b"/>
                      <a:r>
                        <a:rPr lang="en-US" sz="300" u="none" strike="noStrike">
                          <a:effectLst/>
                        </a:rPr>
                        <a:t>libmpi.so.12:MPIDI_OFI_progress</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591831993"/>
                  </a:ext>
                </a:extLst>
              </a:tr>
              <a:tr h="35960">
                <a:tc>
                  <a:txBody>
                    <a:bodyPr/>
                    <a:lstStyle/>
                    <a:p>
                      <a:pPr algn="l" fontAlgn="b"/>
                      <a:r>
                        <a:rPr lang="en-US" sz="300" u="none" strike="noStrike">
                          <a:effectLst/>
                        </a:rPr>
                        <a:t>libmpi.so.12:MPIDI_Progress_test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14</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411605364"/>
                  </a:ext>
                </a:extLst>
              </a:tr>
              <a:tr h="35960">
                <a:tc>
                  <a:txBody>
                    <a:bodyPr/>
                    <a:lstStyle/>
                    <a:p>
                      <a:pPr algn="l" fontAlgn="b"/>
                      <a:r>
                        <a:rPr lang="en-US" sz="300" u="none" strike="noStrike">
                          <a:effectLst/>
                        </a:rPr>
                        <a:t>libmpi.so.12:pthread_self@plt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042002859"/>
                  </a:ext>
                </a:extLst>
              </a:tr>
              <a:tr h="35960">
                <a:tc>
                  <a:txBody>
                    <a:bodyPr/>
                    <a:lstStyle/>
                    <a:p>
                      <a:pPr algn="l" fontAlgn="b"/>
                      <a:r>
                        <a:rPr lang="en-US" sz="300" u="none" strike="noStrike">
                          <a:effectLst/>
                        </a:rPr>
                        <a:t>libmpi.so.12</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239</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814362986"/>
                  </a:ext>
                </a:extLst>
              </a:tr>
              <a:tr h="35960">
                <a:tc>
                  <a:txBody>
                    <a:bodyPr/>
                    <a:lstStyle/>
                    <a:p>
                      <a:pPr algn="l" fontAlgn="b"/>
                      <a:r>
                        <a:rPr lang="en-US" sz="300" u="none" strike="noStrike">
                          <a:effectLst/>
                        </a:rPr>
                        <a:t>libpthread.so.0:pthread_self</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943145938"/>
                  </a:ext>
                </a:extLst>
              </a:tr>
              <a:tr h="35960">
                <a:tc>
                  <a:txBody>
                    <a:bodyPr/>
                    <a:lstStyle/>
                    <a:p>
                      <a:pPr algn="l" fontAlgn="b"/>
                      <a:r>
                        <a:rPr lang="en-US" sz="300" u="none" strike="noStrike">
                          <a:effectLst/>
                        </a:rPr>
                        <a:t>libpthread.so.0</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4215558119"/>
                  </a:ext>
                </a:extLst>
              </a:tr>
              <a:tr h="35960">
                <a:tc>
                  <a:txBody>
                    <a:bodyPr/>
                    <a:lstStyle/>
                    <a:p>
                      <a:pPr algn="l" fontAlgn="b"/>
                      <a:r>
                        <a:rPr lang="en-US" sz="300" u="none" strike="noStrike">
                          <a:effectLst/>
                        </a:rPr>
                        <a:t>libmpi.so.12:MPIDI_Progress_test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699368953"/>
                  </a:ext>
                </a:extLst>
              </a:tr>
              <a:tr h="35960">
                <a:tc>
                  <a:txBody>
                    <a:bodyPr/>
                    <a:lstStyle/>
                    <a:p>
                      <a:pPr algn="l" fontAlgn="b"/>
                      <a:r>
                        <a:rPr lang="en-US" sz="300" u="none" strike="noStrike">
                          <a:effectLst/>
                        </a:rPr>
                        <a:t>libmpi.so.12:pthread_mutex_unlock@plt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578080343"/>
                  </a:ext>
                </a:extLst>
              </a:tr>
              <a:tr h="35960">
                <a:tc>
                  <a:txBody>
                    <a:bodyPr/>
                    <a:lstStyle/>
                    <a:p>
                      <a:pPr algn="l" fontAlgn="b"/>
                      <a:r>
                        <a:rPr lang="en-US" sz="300" u="none" strike="noStrike">
                          <a:effectLst/>
                        </a:rPr>
                        <a:t>libmpi.so.12</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546658435"/>
                  </a:ext>
                </a:extLst>
              </a:tr>
              <a:tr h="35960">
                <a:tc>
                  <a:txBody>
                    <a:bodyPr/>
                    <a:lstStyle/>
                    <a:p>
                      <a:pPr algn="l" fontAlgn="b"/>
                      <a:r>
                        <a:rPr lang="en-US" sz="300" u="none" strike="noStrike">
                          <a:effectLst/>
                        </a:rPr>
                        <a:t>libpthread.so.0:__pthread_mutex_unlock</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057897830"/>
                  </a:ext>
                </a:extLst>
              </a:tr>
              <a:tr h="35960">
                <a:tc>
                  <a:txBody>
                    <a:bodyPr/>
                    <a:lstStyle/>
                    <a:p>
                      <a:pPr algn="l" fontAlgn="b"/>
                      <a:r>
                        <a:rPr lang="en-US" sz="300" u="none" strike="noStrike">
                          <a:effectLst/>
                        </a:rPr>
                        <a:t>libpthread.so.0:__pthread_mutex_unlock_usercnt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22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763726069"/>
                  </a:ext>
                </a:extLst>
              </a:tr>
              <a:tr h="35960">
                <a:tc>
                  <a:txBody>
                    <a:bodyPr/>
                    <a:lstStyle/>
                    <a:p>
                      <a:pPr algn="l" fontAlgn="b"/>
                      <a:r>
                        <a:rPr lang="en-US" sz="300" u="none" strike="noStrike">
                          <a:effectLst/>
                        </a:rPr>
                        <a:t>libpthread.so.0</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25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184886497"/>
                  </a:ext>
                </a:extLst>
              </a:tr>
              <a:tr h="35960">
                <a:tc>
                  <a:txBody>
                    <a:bodyPr/>
                    <a:lstStyle/>
                    <a:p>
                      <a:pPr algn="l" fontAlgn="b"/>
                      <a:r>
                        <a:rPr lang="en-US" sz="300" u="none" strike="noStrike">
                          <a:effectLst/>
                        </a:rPr>
                        <a:t>libmpi.so.12:MPIDI_Progress_test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4</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710629332"/>
                  </a:ext>
                </a:extLst>
              </a:tr>
              <a:tr h="35960">
                <a:tc>
                  <a:txBody>
                    <a:bodyPr/>
                    <a:lstStyle/>
                    <a:p>
                      <a:pPr algn="l" fontAlgn="b"/>
                      <a:r>
                        <a:rPr lang="en-US" sz="300" u="none" strike="noStrike">
                          <a:effectLst/>
                        </a:rPr>
                        <a:t>libmpi.so.12:pthread_mutex_lock@plt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980744197"/>
                  </a:ext>
                </a:extLst>
              </a:tr>
              <a:tr h="35960">
                <a:tc>
                  <a:txBody>
                    <a:bodyPr/>
                    <a:lstStyle/>
                    <a:p>
                      <a:pPr algn="l" fontAlgn="b"/>
                      <a:r>
                        <a:rPr lang="en-US" sz="300" u="none" strike="noStrike">
                          <a:effectLst/>
                        </a:rPr>
                        <a:t>libmpi.so.12</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183961733"/>
                  </a:ext>
                </a:extLst>
              </a:tr>
              <a:tr h="35960">
                <a:tc>
                  <a:txBody>
                    <a:bodyPr/>
                    <a:lstStyle/>
                    <a:p>
                      <a:pPr algn="l" fontAlgn="b"/>
                      <a:r>
                        <a:rPr lang="en-US" sz="300" u="none" strike="noStrike">
                          <a:effectLst/>
                        </a:rPr>
                        <a:t>libpthread.so.0:__pthread_mutex_lock</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016345291"/>
                  </a:ext>
                </a:extLst>
              </a:tr>
              <a:tr h="35960">
                <a:tc>
                  <a:txBody>
                    <a:bodyPr/>
                    <a:lstStyle/>
                    <a:p>
                      <a:pPr algn="l" fontAlgn="b"/>
                      <a:r>
                        <a:rPr lang="en-US" sz="300" u="none" strike="noStrike">
                          <a:effectLst/>
                        </a:rPr>
                        <a:t>libpthread.so.0</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30</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855738773"/>
                  </a:ext>
                </a:extLst>
              </a:tr>
              <a:tr h="35960">
                <a:tc>
                  <a:txBody>
                    <a:bodyPr/>
                    <a:lstStyle/>
                    <a:p>
                      <a:pPr algn="l" fontAlgn="b"/>
                      <a:r>
                        <a:rPr lang="en-US" sz="300" u="none" strike="noStrike">
                          <a:effectLst/>
                        </a:rPr>
                        <a:t>libmpi.so.12:MPIDI_Progress_test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149628138"/>
                  </a:ext>
                </a:extLst>
              </a:tr>
              <a:tr h="35960">
                <a:tc>
                  <a:txBody>
                    <a:bodyPr/>
                    <a:lstStyle/>
                    <a:p>
                      <a:pPr algn="l" fontAlgn="b"/>
                      <a:r>
                        <a:rPr lang="en-US" sz="300" u="none" strike="noStrike">
                          <a:effectLst/>
                        </a:rPr>
                        <a:t>libmpi.so.12:MPID_Progress_wait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987134843"/>
                  </a:ext>
                </a:extLst>
              </a:tr>
              <a:tr h="70338">
                <a:tc>
                  <a:txBody>
                    <a:bodyPr/>
                    <a:lstStyle/>
                    <a:p>
                      <a:pPr algn="l" fontAlgn="b"/>
                      <a:r>
                        <a:rPr lang="en-US" sz="300" u="none" strike="noStrike">
                          <a:effectLst/>
                        </a:rPr>
                        <a:t>libmpi.so.12:MPID_Progress_completion_count_get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009401983"/>
                  </a:ext>
                </a:extLst>
              </a:tr>
              <a:tr h="35960">
                <a:tc>
                  <a:txBody>
                    <a:bodyPr/>
                    <a:lstStyle/>
                    <a:p>
                      <a:pPr algn="l" fontAlgn="b"/>
                      <a:r>
                        <a:rPr lang="en-US" sz="300" u="none" strike="noStrike">
                          <a:effectLst/>
                        </a:rPr>
                        <a:t>libmpi.so.12:MPID_Progress_wait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4</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905831282"/>
                  </a:ext>
                </a:extLst>
              </a:tr>
              <a:tr h="35960">
                <a:tc>
                  <a:txBody>
                    <a:bodyPr/>
                    <a:lstStyle/>
                    <a:p>
                      <a:pPr algn="l" fontAlgn="b"/>
                      <a:r>
                        <a:rPr lang="en-US" sz="300" u="none" strike="noStrike">
                          <a:effectLst/>
                        </a:rPr>
                        <a:t>libmpi.so.12:MPID_Progress_idle_timer_stop</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33207567"/>
                  </a:ext>
                </a:extLst>
              </a:tr>
              <a:tr h="35960">
                <a:tc>
                  <a:txBody>
                    <a:bodyPr/>
                    <a:lstStyle/>
                    <a:p>
                      <a:pPr algn="l" fontAlgn="b"/>
                      <a:r>
                        <a:rPr lang="en-US" sz="300" u="none" strike="noStrike">
                          <a:effectLst/>
                        </a:rPr>
                        <a:t>libmpi.so.12:MPID_Progress_wait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9</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137756350"/>
                  </a:ext>
                </a:extLst>
              </a:tr>
              <a:tr h="35960">
                <a:tc>
                  <a:txBody>
                    <a:bodyPr/>
                    <a:lstStyle/>
                    <a:p>
                      <a:pPr algn="l" fontAlgn="b"/>
                      <a:r>
                        <a:rPr lang="en-US" sz="300" u="none" strike="noStrike">
                          <a:effectLst/>
                        </a:rPr>
                        <a:t>libmpi.so.12:MPIR_Wait_impl</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952480381"/>
                  </a:ext>
                </a:extLst>
              </a:tr>
              <a:tr h="35960">
                <a:tc>
                  <a:txBody>
                    <a:bodyPr/>
                    <a:lstStyle/>
                    <a:p>
                      <a:pPr algn="l" fontAlgn="b"/>
                      <a:r>
                        <a:rPr lang="en-US" sz="300" u="none" strike="noStrike">
                          <a:effectLst/>
                        </a:rPr>
                        <a:t>libmpi.so.12:MPID_Progress_end</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94379248"/>
                  </a:ext>
                </a:extLst>
              </a:tr>
              <a:tr h="35960">
                <a:tc>
                  <a:txBody>
                    <a:bodyPr/>
                    <a:lstStyle/>
                    <a:p>
                      <a:pPr algn="l" fontAlgn="b"/>
                      <a:r>
                        <a:rPr lang="en-US" sz="300" u="none" strike="noStrike">
                          <a:effectLst/>
                        </a:rPr>
                        <a:t>libmpi.so.12:MPIR_Wait_impl</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4079237488"/>
                  </a:ext>
                </a:extLst>
              </a:tr>
              <a:tr h="35960">
                <a:tc>
                  <a:txBody>
                    <a:bodyPr/>
                    <a:lstStyle/>
                    <a:p>
                      <a:pPr algn="l" fontAlgn="b"/>
                      <a:r>
                        <a:rPr lang="en-US" sz="300" u="none" strike="noStrike">
                          <a:effectLst/>
                        </a:rPr>
                        <a:t>libmpi.so.12:PMPI_Recv</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89541289"/>
                  </a:ext>
                </a:extLst>
              </a:tr>
              <a:tr h="35960">
                <a:tc>
                  <a:txBody>
                    <a:bodyPr/>
                    <a:lstStyle/>
                    <a:p>
                      <a:pPr algn="l" fontAlgn="b"/>
                      <a:r>
                        <a:rPr lang="en-US" sz="300" u="none" strike="noStrike">
                          <a:effectLst/>
                        </a:rPr>
                        <a:t>libmpi.so.12:MPIDI_GPU_request_free</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462496657"/>
                  </a:ext>
                </a:extLst>
              </a:tr>
              <a:tr h="35960">
                <a:tc>
                  <a:txBody>
                    <a:bodyPr/>
                    <a:lstStyle/>
                    <a:p>
                      <a:pPr algn="l" fontAlgn="b"/>
                      <a:r>
                        <a:rPr lang="en-US" sz="300" u="none" strike="noStrike">
                          <a:effectLst/>
                        </a:rPr>
                        <a:t>libmpi.so.12:PMPI_Recv</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52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3779542904"/>
                  </a:ext>
                </a:extLst>
              </a:tr>
              <a:tr h="35960">
                <a:tc>
                  <a:txBody>
                    <a:bodyPr/>
                    <a:lstStyle/>
                    <a:p>
                      <a:pPr algn="l" fontAlgn="b"/>
                      <a:r>
                        <a:rPr lang="en-US" sz="300" u="none" strike="noStrike">
                          <a:effectLst/>
                        </a:rPr>
                        <a:t>libmpi.so.12:pthread_mutex_unlock@plt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021466876"/>
                  </a:ext>
                </a:extLst>
              </a:tr>
              <a:tr h="35960">
                <a:tc>
                  <a:txBody>
                    <a:bodyPr/>
                    <a:lstStyle/>
                    <a:p>
                      <a:pPr algn="l" fontAlgn="b"/>
                      <a:r>
                        <a:rPr lang="en-US" sz="300" u="none" strike="noStrike">
                          <a:effectLst/>
                        </a:rPr>
                        <a:t>libmpi.so.12</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136</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08954798"/>
                  </a:ext>
                </a:extLst>
              </a:tr>
              <a:tr h="35960">
                <a:tc>
                  <a:txBody>
                    <a:bodyPr/>
                    <a:lstStyle/>
                    <a:p>
                      <a:pPr algn="l" fontAlgn="b"/>
                      <a:r>
                        <a:rPr lang="en-US" sz="300" u="none" strike="noStrike">
                          <a:effectLst/>
                        </a:rPr>
                        <a:t>libpthread.so.0:__pthread_mutex_unlock</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3</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54238852"/>
                  </a:ext>
                </a:extLst>
              </a:tr>
              <a:tr h="35960">
                <a:tc>
                  <a:txBody>
                    <a:bodyPr/>
                    <a:lstStyle/>
                    <a:p>
                      <a:pPr algn="l" fontAlgn="b"/>
                      <a:r>
                        <a:rPr lang="en-US" sz="300" u="none" strike="noStrike">
                          <a:effectLst/>
                        </a:rPr>
                        <a:t>libpthread.so.0:__pthread_mutex_unlock_usercnt</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22</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4021561981"/>
                  </a:ext>
                </a:extLst>
              </a:tr>
              <a:tr h="35960">
                <a:tc>
                  <a:txBody>
                    <a:bodyPr/>
                    <a:lstStyle/>
                    <a:p>
                      <a:pPr algn="l" fontAlgn="b"/>
                      <a:r>
                        <a:rPr lang="en-US" sz="300" u="none" strike="noStrike">
                          <a:effectLst/>
                        </a:rPr>
                        <a:t>libpthread.so.0</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25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025872938"/>
                  </a:ext>
                </a:extLst>
              </a:tr>
              <a:tr h="35960">
                <a:tc>
                  <a:txBody>
                    <a:bodyPr/>
                    <a:lstStyle/>
                    <a:p>
                      <a:pPr algn="l" fontAlgn="b"/>
                      <a:r>
                        <a:rPr lang="en-US" sz="300" u="none" strike="noStrike">
                          <a:effectLst/>
                        </a:rPr>
                        <a:t>libmpi.so.12:PMPI_Recv</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4093998135"/>
                  </a:ext>
                </a:extLst>
              </a:tr>
              <a:tr h="35960">
                <a:tc>
                  <a:txBody>
                    <a:bodyPr/>
                    <a:lstStyle/>
                    <a:p>
                      <a:pPr algn="l" fontAlgn="b"/>
                      <a:r>
                        <a:rPr lang="en-US" sz="300" u="none" strike="noStrike">
                          <a:effectLst/>
                        </a:rPr>
                        <a:t>libmpi.so.12</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15</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33860868"/>
                  </a:ext>
                </a:extLst>
              </a:tr>
              <a:tr h="35960">
                <a:tc>
                  <a:txBody>
                    <a:bodyPr/>
                    <a:lstStyle/>
                    <a:p>
                      <a:pPr algn="l" fontAlgn="b"/>
                      <a:r>
                        <a:rPr lang="en-US" sz="300" u="none" strike="noStrike">
                          <a:effectLst/>
                        </a:rPr>
                        <a:t>recv.gnu.dynamic.opx_user:main</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243289679"/>
                  </a:ext>
                </a:extLst>
              </a:tr>
              <a:tr h="35960">
                <a:tc>
                  <a:txBody>
                    <a:bodyPr/>
                    <a:lstStyle/>
                    <a:p>
                      <a:pPr algn="l" fontAlgn="b"/>
                      <a:r>
                        <a:rPr lang="en-US" sz="300" u="none" strike="noStrike">
                          <a:effectLst/>
                        </a:rPr>
                        <a:t>recv.gnu.dynamic.opx_user</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r" fontAlgn="b"/>
                      <a:r>
                        <a:rPr lang="en-US" sz="300" u="none" strike="noStrike">
                          <a:effectLst/>
                        </a:rPr>
                        <a:t>1</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682792629"/>
                  </a:ext>
                </a:extLst>
              </a:tr>
              <a:tr h="70338">
                <a:tc>
                  <a:txBody>
                    <a:bodyPr/>
                    <a:lstStyle/>
                    <a:p>
                      <a:pPr algn="l" fontAlgn="b"/>
                      <a:r>
                        <a:rPr lang="en-US" sz="300" u="none" strike="noStrike">
                          <a:effectLst/>
                        </a:rPr>
                        <a:t>Totals</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l" fontAlgn="b"/>
                      <a:r>
                        <a:rPr lang="en-US" sz="300" u="none" strike="noStrike">
                          <a:effectLst/>
                        </a:rPr>
                        <a:t>]++++++</a:t>
                      </a:r>
                      <a:endParaRPr lang="en-US" sz="300" b="0" i="0" u="none" strike="noStrike">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298103578"/>
                  </a:ext>
                </a:extLst>
              </a:tr>
              <a:tr h="35960">
                <a:tc>
                  <a:txBody>
                    <a:bodyPr/>
                    <a:lstStyle/>
                    <a:p>
                      <a:pPr algn="r" fontAlgn="b"/>
                      <a:r>
                        <a:rPr lang="en-US" sz="300" u="none" strike="noStrike">
                          <a:effectLst/>
                        </a:rPr>
                        <a:t>1732</a:t>
                      </a:r>
                      <a:endParaRPr lang="en-US" sz="300" b="0" i="0" u="none" strike="noStrike">
                        <a:solidFill>
                          <a:srgbClr val="000000"/>
                        </a:solidFill>
                        <a:effectLst/>
                        <a:latin typeface="Calibri" panose="020F0502020204030204" pitchFamily="34" charset="0"/>
                      </a:endParaRPr>
                    </a:p>
                  </a:txBody>
                  <a:tcPr marL="2103" marR="2103" marT="2103" marB="0" anchor="b"/>
                </a:tc>
                <a:tc>
                  <a:txBody>
                    <a:bodyPr/>
                    <a:lstStyle/>
                    <a:p>
                      <a:pPr algn="l" fontAlgn="b"/>
                      <a:endParaRPr lang="en-US" sz="300" b="0" i="0" u="none" strike="noStrike" dirty="0">
                        <a:solidFill>
                          <a:srgbClr val="000000"/>
                        </a:solidFill>
                        <a:effectLst/>
                        <a:latin typeface="Calibri" panose="020F0502020204030204" pitchFamily="34" charset="0"/>
                      </a:endParaRPr>
                    </a:p>
                  </a:txBody>
                  <a:tcPr marL="2103" marR="2103" marT="2103" marB="0" anchor="b"/>
                </a:tc>
                <a:extLst>
                  <a:ext uri="{0D108BD9-81ED-4DB2-BD59-A6C34878D82A}">
                    <a16:rowId xmlns:a16="http://schemas.microsoft.com/office/drawing/2014/main" val="1812657478"/>
                  </a:ext>
                </a:extLst>
              </a:tr>
            </a:tbl>
          </a:graphicData>
        </a:graphic>
      </p:graphicFrame>
      <p:sp>
        <p:nvSpPr>
          <p:cNvPr id="12" name="Oval 11">
            <a:extLst>
              <a:ext uri="{FF2B5EF4-FFF2-40B4-BE49-F238E27FC236}">
                <a16:creationId xmlns:a16="http://schemas.microsoft.com/office/drawing/2014/main" id="{417AA136-DCA2-2AD9-3E22-16EBA724F7C3}"/>
              </a:ext>
            </a:extLst>
          </p:cNvPr>
          <p:cNvSpPr/>
          <p:nvPr/>
        </p:nvSpPr>
        <p:spPr>
          <a:xfrm>
            <a:off x="2353264" y="6267687"/>
            <a:ext cx="336468" cy="376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Oval 12">
            <a:extLst>
              <a:ext uri="{FF2B5EF4-FFF2-40B4-BE49-F238E27FC236}">
                <a16:creationId xmlns:a16="http://schemas.microsoft.com/office/drawing/2014/main" id="{14917C79-41D0-A147-E990-54C754242775}"/>
              </a:ext>
            </a:extLst>
          </p:cNvPr>
          <p:cNvSpPr/>
          <p:nvPr/>
        </p:nvSpPr>
        <p:spPr>
          <a:xfrm>
            <a:off x="9823963" y="6226330"/>
            <a:ext cx="336468" cy="376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 name="TextBox 13">
            <a:extLst>
              <a:ext uri="{FF2B5EF4-FFF2-40B4-BE49-F238E27FC236}">
                <a16:creationId xmlns:a16="http://schemas.microsoft.com/office/drawing/2014/main" id="{F63595BA-093B-4766-DA11-6A1A6F165D4B}"/>
              </a:ext>
            </a:extLst>
          </p:cNvPr>
          <p:cNvSpPr txBox="1"/>
          <p:nvPr/>
        </p:nvSpPr>
        <p:spPr>
          <a:xfrm>
            <a:off x="2844759" y="5959911"/>
            <a:ext cx="2425664" cy="338554"/>
          </a:xfrm>
          <a:prstGeom prst="rect">
            <a:avLst/>
          </a:prstGeom>
          <a:noFill/>
        </p:spPr>
        <p:txBody>
          <a:bodyPr wrap="none" rtlCol="0">
            <a:spAutoFit/>
          </a:bodyPr>
          <a:lstStyle/>
          <a:p>
            <a:r>
              <a:rPr lang="en-US" sz="1600" dirty="0">
                <a:latin typeface="Roboto" panose="02000000000000000000" pitchFamily="2" charset="0"/>
                <a:ea typeface="Roboto" panose="02000000000000000000" pitchFamily="2" charset="0"/>
                <a:cs typeface="Roboto" panose="02000000000000000000" pitchFamily="2" charset="0"/>
              </a:rPr>
              <a:t>PSM2: 3449 instructions</a:t>
            </a:r>
          </a:p>
        </p:txBody>
      </p:sp>
      <p:sp>
        <p:nvSpPr>
          <p:cNvPr id="15" name="TextBox 14">
            <a:extLst>
              <a:ext uri="{FF2B5EF4-FFF2-40B4-BE49-F238E27FC236}">
                <a16:creationId xmlns:a16="http://schemas.microsoft.com/office/drawing/2014/main" id="{5907BE66-7D4C-4E87-11CC-AF0F34B04391}"/>
              </a:ext>
            </a:extLst>
          </p:cNvPr>
          <p:cNvSpPr txBox="1"/>
          <p:nvPr/>
        </p:nvSpPr>
        <p:spPr>
          <a:xfrm>
            <a:off x="5613726" y="5942848"/>
            <a:ext cx="2331087" cy="338554"/>
          </a:xfrm>
          <a:prstGeom prst="rect">
            <a:avLst/>
          </a:prstGeom>
          <a:noFill/>
        </p:spPr>
        <p:txBody>
          <a:bodyPr wrap="none" rtlCol="0">
            <a:spAutoFit/>
          </a:bodyPr>
          <a:lstStyle/>
          <a:p>
            <a:r>
              <a:rPr lang="en-US" sz="1600" dirty="0">
                <a:latin typeface="Roboto" panose="02000000000000000000" pitchFamily="2" charset="0"/>
                <a:ea typeface="Roboto" panose="02000000000000000000" pitchFamily="2" charset="0"/>
                <a:cs typeface="Roboto" panose="02000000000000000000" pitchFamily="2" charset="0"/>
              </a:rPr>
              <a:t>OPX: 1732 instructions!</a:t>
            </a:r>
          </a:p>
        </p:txBody>
      </p:sp>
      <p:cxnSp>
        <p:nvCxnSpPr>
          <p:cNvPr id="17" name="Straight Connector 16">
            <a:extLst>
              <a:ext uri="{FF2B5EF4-FFF2-40B4-BE49-F238E27FC236}">
                <a16:creationId xmlns:a16="http://schemas.microsoft.com/office/drawing/2014/main" id="{3E02CAC4-ED48-5967-7176-3DC12FE1E155}"/>
              </a:ext>
            </a:extLst>
          </p:cNvPr>
          <p:cNvCxnSpPr>
            <a:cxnSpLocks/>
            <a:stCxn id="14" idx="1"/>
          </p:cNvCxnSpPr>
          <p:nvPr/>
        </p:nvCxnSpPr>
        <p:spPr>
          <a:xfrm flipH="1">
            <a:off x="2689731" y="6129188"/>
            <a:ext cx="155028" cy="2215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FAF4FB-5C0B-9C74-E265-B6D7774DCDDB}"/>
              </a:ext>
            </a:extLst>
          </p:cNvPr>
          <p:cNvCxnSpPr>
            <a:cxnSpLocks/>
            <a:stCxn id="15" idx="3"/>
            <a:endCxn id="13" idx="2"/>
          </p:cNvCxnSpPr>
          <p:nvPr/>
        </p:nvCxnSpPr>
        <p:spPr>
          <a:xfrm>
            <a:off x="7944813" y="6112125"/>
            <a:ext cx="1879150" cy="3022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7C598D2-E19E-F2C7-F984-426E6563BCAA}"/>
              </a:ext>
            </a:extLst>
          </p:cNvPr>
          <p:cNvSpPr txBox="1">
            <a:spLocks/>
          </p:cNvSpPr>
          <p:nvPr/>
        </p:nvSpPr>
        <p:spPr>
          <a:xfrm>
            <a:off x="3795251" y="1743340"/>
            <a:ext cx="4249464" cy="24688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4-byte </a:t>
            </a:r>
            <a:r>
              <a:rPr lang="en-US" b="1" dirty="0" err="1"/>
              <a:t>MPI_Recv</a:t>
            </a:r>
            <a:endParaRPr lang="en-US" b="1" dirty="0"/>
          </a:p>
          <a:p>
            <a:r>
              <a:rPr lang="en-US" sz="2000" dirty="0"/>
              <a:t>OPX removed 34 function calls and a lock</a:t>
            </a:r>
          </a:p>
          <a:p>
            <a:r>
              <a:rPr lang="en-US" sz="2000" dirty="0"/>
              <a:t>50% reduced instruction count</a:t>
            </a:r>
          </a:p>
          <a:p>
            <a:r>
              <a:rPr lang="en-US" sz="2000" dirty="0"/>
              <a:t>32% reduced cache line accesses </a:t>
            </a:r>
          </a:p>
        </p:txBody>
      </p:sp>
    </p:spTree>
    <p:extLst>
      <p:ext uri="{BB962C8B-B14F-4D97-AF65-F5344CB8AC3E}">
        <p14:creationId xmlns:p14="http://schemas.microsoft.com/office/powerpoint/2010/main" val="418440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p:txBody>
          <a:bodyPr>
            <a:normAutofit/>
          </a:bodyPr>
          <a:lstStyle/>
          <a:p>
            <a:r>
              <a:rPr lang="en-GB" dirty="0"/>
              <a:t>OPX Runtime </a:t>
            </a:r>
            <a:r>
              <a:rPr lang="en-GB" dirty="0" err="1"/>
              <a:t>Tuneables</a:t>
            </a:r>
            <a:endParaRPr lang="en-US" dirty="0"/>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a:xfrm>
            <a:off x="11740817" y="6409823"/>
            <a:ext cx="451183" cy="234088"/>
          </a:xfrm>
        </p:spPr>
        <p:txBody>
          <a:bodyPr/>
          <a:lstStyle/>
          <a:p>
            <a:fld id="{3B7FEF2C-167A-4C78-89DC-7D54094BC10D}" type="slidenum">
              <a:rPr lang="en-US" smtClean="0"/>
              <a:pPr/>
              <a:t>5</a:t>
            </a:fld>
            <a:endParaRPr lang="en-US"/>
          </a:p>
        </p:txBody>
      </p:sp>
      <p:sp>
        <p:nvSpPr>
          <p:cNvPr id="5" name="TextBox 4">
            <a:extLst>
              <a:ext uri="{FF2B5EF4-FFF2-40B4-BE49-F238E27FC236}">
                <a16:creationId xmlns:a16="http://schemas.microsoft.com/office/drawing/2014/main" id="{5EE520B5-0C5B-6F77-F568-58311F7CBF64}"/>
              </a:ext>
            </a:extLst>
          </p:cNvPr>
          <p:cNvSpPr txBox="1"/>
          <p:nvPr/>
        </p:nvSpPr>
        <p:spPr>
          <a:xfrm>
            <a:off x="579422" y="1291382"/>
            <a:ext cx="10773624" cy="2523768"/>
          </a:xfrm>
          <a:prstGeom prst="rect">
            <a:avLst/>
          </a:prstGeom>
          <a:noFill/>
        </p:spPr>
        <p:txBody>
          <a:bodyPr wrap="square" rtlCol="0">
            <a:spAutoFit/>
          </a:bodyPr>
          <a:lstStyle/>
          <a:p>
            <a:r>
              <a:rPr lang="en-US" sz="1600" b="1" dirty="0">
                <a:latin typeface="Courier New" panose="02070309020205020404" pitchFamily="49" charset="0"/>
                <a:cs typeface="Courier New" panose="02070309020205020404" pitchFamily="49" charset="0"/>
              </a:rPr>
              <a:t>FI_OPX_RELIABILITY_SERVICE_USEC_MAX</a:t>
            </a:r>
            <a:r>
              <a:rPr lang="en-US" sz="1600"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a:t>
            </a:r>
            <a:r>
              <a:rPr lang="en-US" sz="1600" dirty="0">
                <a:solidFill>
                  <a:srgbClr val="333333"/>
                </a:solidFill>
                <a:cs typeface="Courier New" panose="02070309020205020404" pitchFamily="49" charset="0"/>
              </a:rPr>
              <a:t>C</a:t>
            </a:r>
            <a:r>
              <a:rPr lang="en-US" sz="1600" b="0" i="0" dirty="0">
                <a:solidFill>
                  <a:srgbClr val="333333"/>
                </a:solidFill>
                <a:effectLst/>
              </a:rPr>
              <a:t>ontrols how frequently a sending rank will issue reliability ping requests to solicit ACK/NACK status of sent packets. Reducing this value may improve performance at the expense of increased traffic on the OPX fabric. Default setting is 500.</a:t>
            </a:r>
          </a:p>
          <a:p>
            <a:endParaRPr lang="en-US" sz="1400" dirty="0"/>
          </a:p>
          <a:p>
            <a:r>
              <a:rPr lang="en-US" sz="1600" b="1" dirty="0">
                <a:latin typeface="Courier New" panose="02070309020205020404" pitchFamily="49" charset="0"/>
                <a:cs typeface="Courier New" panose="02070309020205020404" pitchFamily="49" charset="0"/>
              </a:rPr>
              <a:t>FI_OPX_RELIABILITY_SERVICE_PRE_ACK_RATE </a:t>
            </a:r>
            <a:r>
              <a:rPr lang="en-US" sz="1400" b="1" dirty="0">
                <a:latin typeface="Courier New" panose="02070309020205020404" pitchFamily="49" charset="0"/>
                <a:cs typeface="Courier New" panose="02070309020205020404" pitchFamily="49" charset="0"/>
              </a:rPr>
              <a:t>- </a:t>
            </a:r>
            <a:r>
              <a:rPr lang="en-US" sz="1600" b="0" i="0" dirty="0">
                <a:solidFill>
                  <a:srgbClr val="333333"/>
                </a:solidFill>
                <a:effectLst/>
              </a:rPr>
              <a:t>Controls how frequently a receiving rank will send ACKs for packets it has received without being prompted through a ping request. A non-zero value N tells the receiving rank to send an ACK for the last N packets every Nth packet. Used in conjunction with an </a:t>
            </a:r>
            <a:r>
              <a:rPr lang="en-US" sz="1600" b="0" i="1" dirty="0">
                <a:solidFill>
                  <a:srgbClr val="333333"/>
                </a:solidFill>
                <a:effectLst/>
              </a:rPr>
              <a:t>increased</a:t>
            </a:r>
            <a:r>
              <a:rPr lang="en-US" sz="1600" b="0" i="0" dirty="0">
                <a:solidFill>
                  <a:srgbClr val="333333"/>
                </a:solidFill>
                <a:effectLst/>
              </a:rPr>
              <a:t> value for </a:t>
            </a:r>
            <a:r>
              <a:rPr lang="en-US" sz="1600" b="0" i="0" dirty="0">
                <a:solidFill>
                  <a:srgbClr val="333333"/>
                </a:solidFill>
                <a:effectLst/>
                <a:latin typeface="Courier New" panose="02070309020205020404" pitchFamily="49" charset="0"/>
                <a:cs typeface="Courier New" panose="02070309020205020404" pitchFamily="49" charset="0"/>
              </a:rPr>
              <a:t>FI_OPX_RELIABILITY_SERVICE_USEC_MAX </a:t>
            </a:r>
            <a:r>
              <a:rPr lang="en-US" sz="1600" b="0" i="0" dirty="0">
                <a:solidFill>
                  <a:srgbClr val="333333"/>
                </a:solidFill>
                <a:effectLst/>
              </a:rPr>
              <a:t>may improve performance. Valid values are 0 (disabled) and powers of 2 in the range of 1-32768, inclusive. Default setting is 64</a:t>
            </a:r>
          </a:p>
          <a:p>
            <a:endParaRPr lang="en-GB" sz="1600" dirty="0"/>
          </a:p>
        </p:txBody>
      </p:sp>
      <p:sp>
        <p:nvSpPr>
          <p:cNvPr id="3" name="Rectangle 2">
            <a:extLst>
              <a:ext uri="{FF2B5EF4-FFF2-40B4-BE49-F238E27FC236}">
                <a16:creationId xmlns:a16="http://schemas.microsoft.com/office/drawing/2014/main" id="{27B2F826-33A8-8ABE-E998-D8849F8DF21F}"/>
              </a:ext>
            </a:extLst>
          </p:cNvPr>
          <p:cNvSpPr/>
          <p:nvPr/>
        </p:nvSpPr>
        <p:spPr>
          <a:xfrm>
            <a:off x="2209042" y="4899386"/>
            <a:ext cx="139286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Sender</a:t>
            </a:r>
            <a:endParaRPr lang="en-US"/>
          </a:p>
        </p:txBody>
      </p:sp>
      <p:sp>
        <p:nvSpPr>
          <p:cNvPr id="6" name="Rectangle 5">
            <a:extLst>
              <a:ext uri="{FF2B5EF4-FFF2-40B4-BE49-F238E27FC236}">
                <a16:creationId xmlns:a16="http://schemas.microsoft.com/office/drawing/2014/main" id="{798E9218-9EF8-20CF-34C3-43D6C416E2A8}"/>
              </a:ext>
            </a:extLst>
          </p:cNvPr>
          <p:cNvSpPr/>
          <p:nvPr/>
        </p:nvSpPr>
        <p:spPr>
          <a:xfrm>
            <a:off x="8475164" y="4899386"/>
            <a:ext cx="1392864" cy="52322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Receiver</a:t>
            </a:r>
            <a:endParaRPr lang="en-US"/>
          </a:p>
        </p:txBody>
      </p:sp>
      <p:cxnSp>
        <p:nvCxnSpPr>
          <p:cNvPr id="8" name="Connector: Curved 7">
            <a:extLst>
              <a:ext uri="{FF2B5EF4-FFF2-40B4-BE49-F238E27FC236}">
                <a16:creationId xmlns:a16="http://schemas.microsoft.com/office/drawing/2014/main" id="{EE09279E-2D79-AD40-9FE9-84F3ACE70948}"/>
              </a:ext>
            </a:extLst>
          </p:cNvPr>
          <p:cNvCxnSpPr>
            <a:cxnSpLocks/>
            <a:stCxn id="3" idx="0"/>
            <a:endCxn id="6" idx="0"/>
          </p:cNvCxnSpPr>
          <p:nvPr/>
        </p:nvCxnSpPr>
        <p:spPr>
          <a:xfrm rot="5400000" flipH="1" flipV="1">
            <a:off x="6038535" y="1766325"/>
            <a:ext cx="12700" cy="6266122"/>
          </a:xfrm>
          <a:prstGeom prst="curvedConnector3">
            <a:avLst>
              <a:gd name="adj1" fmla="val 5818606"/>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EFDAB1F-E713-5A21-B8BF-CD134AC68DA1}"/>
              </a:ext>
            </a:extLst>
          </p:cNvPr>
          <p:cNvSpPr txBox="1"/>
          <p:nvPr/>
        </p:nvSpPr>
        <p:spPr>
          <a:xfrm>
            <a:off x="1576355" y="3974448"/>
            <a:ext cx="2225289" cy="523220"/>
          </a:xfrm>
          <a:prstGeom prst="rect">
            <a:avLst/>
          </a:prstGeom>
          <a:noFill/>
        </p:spPr>
        <p:txBody>
          <a:bodyPr wrap="none" rtlCol="0">
            <a:spAutoFit/>
          </a:bodyPr>
          <a:lstStyle/>
          <a:p>
            <a:pPr algn="ctr"/>
            <a:r>
              <a:rPr lang="en-GB" sz="1400" b="1">
                <a:latin typeface="Courier New" panose="02070309020205020404" pitchFamily="49" charset="0"/>
                <a:cs typeface="Courier New" panose="02070309020205020404" pitchFamily="49" charset="0"/>
              </a:rPr>
              <a:t>FI_OPX_RELIABILITY_</a:t>
            </a:r>
          </a:p>
          <a:p>
            <a:pPr algn="ctr"/>
            <a:r>
              <a:rPr lang="en-GB" sz="1400" b="1">
                <a:latin typeface="Courier New" panose="02070309020205020404" pitchFamily="49" charset="0"/>
                <a:cs typeface="Courier New" panose="02070309020205020404" pitchFamily="49" charset="0"/>
              </a:rPr>
              <a:t>SERVICE_USEC_MAX</a:t>
            </a:r>
            <a:endParaRPr lang="en-US" sz="1400" b="1">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A8D366E3-9A8C-478C-C9E3-331989653098}"/>
              </a:ext>
            </a:extLst>
          </p:cNvPr>
          <p:cNvSpPr txBox="1"/>
          <p:nvPr/>
        </p:nvSpPr>
        <p:spPr>
          <a:xfrm>
            <a:off x="5131410" y="4187742"/>
            <a:ext cx="1800742" cy="584775"/>
          </a:xfrm>
          <a:prstGeom prst="rect">
            <a:avLst/>
          </a:prstGeom>
          <a:noFill/>
        </p:spPr>
        <p:txBody>
          <a:bodyPr wrap="square" rtlCol="0">
            <a:spAutoFit/>
          </a:bodyPr>
          <a:lstStyle/>
          <a:p>
            <a:pPr algn="ctr"/>
            <a:r>
              <a:rPr lang="en-GB" sz="1600">
                <a:solidFill>
                  <a:schemeClr val="accent1"/>
                </a:solidFill>
              </a:rPr>
              <a:t>Ping frequency for ACK response</a:t>
            </a:r>
            <a:endParaRPr lang="en-US" sz="1600">
              <a:solidFill>
                <a:schemeClr val="accent1"/>
              </a:solidFill>
            </a:endParaRPr>
          </a:p>
        </p:txBody>
      </p:sp>
      <p:cxnSp>
        <p:nvCxnSpPr>
          <p:cNvPr id="18" name="Connector: Curved 17">
            <a:extLst>
              <a:ext uri="{FF2B5EF4-FFF2-40B4-BE49-F238E27FC236}">
                <a16:creationId xmlns:a16="http://schemas.microsoft.com/office/drawing/2014/main" id="{3097E57D-E473-2866-1D65-11E0FD0D5B75}"/>
              </a:ext>
            </a:extLst>
          </p:cNvPr>
          <p:cNvCxnSpPr>
            <a:cxnSpLocks/>
            <a:stCxn id="6" idx="2"/>
            <a:endCxn id="3" idx="2"/>
          </p:cNvCxnSpPr>
          <p:nvPr/>
        </p:nvCxnSpPr>
        <p:spPr>
          <a:xfrm rot="5400000">
            <a:off x="6038535" y="2289545"/>
            <a:ext cx="12700" cy="6266122"/>
          </a:xfrm>
          <a:prstGeom prst="curvedConnector3">
            <a:avLst>
              <a:gd name="adj1" fmla="val 5065110"/>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6EB1931-B5CB-2881-575F-A6DBF43211FF}"/>
              </a:ext>
            </a:extLst>
          </p:cNvPr>
          <p:cNvSpPr txBox="1"/>
          <p:nvPr/>
        </p:nvSpPr>
        <p:spPr>
          <a:xfrm>
            <a:off x="5020109" y="5422606"/>
            <a:ext cx="2151782" cy="584775"/>
          </a:xfrm>
          <a:prstGeom prst="rect">
            <a:avLst/>
          </a:prstGeom>
          <a:noFill/>
        </p:spPr>
        <p:txBody>
          <a:bodyPr wrap="square" rtlCol="0">
            <a:spAutoFit/>
          </a:bodyPr>
          <a:lstStyle/>
          <a:p>
            <a:pPr algn="ctr"/>
            <a:r>
              <a:rPr lang="en-GB" sz="1600">
                <a:solidFill>
                  <a:srgbClr val="C00000"/>
                </a:solidFill>
              </a:rPr>
              <a:t>Rate of (unsolicited) ACK responses</a:t>
            </a:r>
            <a:endParaRPr lang="en-US" sz="1600">
              <a:solidFill>
                <a:srgbClr val="C00000"/>
              </a:solidFill>
            </a:endParaRPr>
          </a:p>
        </p:txBody>
      </p:sp>
      <p:sp>
        <p:nvSpPr>
          <p:cNvPr id="23" name="TextBox 22">
            <a:extLst>
              <a:ext uri="{FF2B5EF4-FFF2-40B4-BE49-F238E27FC236}">
                <a16:creationId xmlns:a16="http://schemas.microsoft.com/office/drawing/2014/main" id="{343C8AE2-C4BD-79B1-DD8D-1110B3E9E758}"/>
              </a:ext>
            </a:extLst>
          </p:cNvPr>
          <p:cNvSpPr txBox="1"/>
          <p:nvPr/>
        </p:nvSpPr>
        <p:spPr>
          <a:xfrm>
            <a:off x="7793881" y="5880270"/>
            <a:ext cx="2332691" cy="523220"/>
          </a:xfrm>
          <a:prstGeom prst="rect">
            <a:avLst/>
          </a:prstGeom>
          <a:noFill/>
        </p:spPr>
        <p:txBody>
          <a:bodyPr wrap="none" rtlCol="0">
            <a:spAutoFit/>
          </a:bodyPr>
          <a:lstStyle/>
          <a:p>
            <a:pPr algn="ctr"/>
            <a:r>
              <a:rPr lang="en-GB" sz="1400" b="1">
                <a:latin typeface="Courier New" panose="02070309020205020404" pitchFamily="49" charset="0"/>
                <a:cs typeface="Courier New" panose="02070309020205020404" pitchFamily="49" charset="0"/>
              </a:rPr>
              <a:t>FI_OPX_RELIABILITY_</a:t>
            </a:r>
          </a:p>
          <a:p>
            <a:pPr algn="ctr"/>
            <a:r>
              <a:rPr lang="en-GB" sz="1400" b="1">
                <a:latin typeface="Courier New" panose="02070309020205020404" pitchFamily="49" charset="0"/>
                <a:cs typeface="Courier New" panose="02070309020205020404" pitchFamily="49" charset="0"/>
              </a:rPr>
              <a:t>SERVICE_PRE_ACK_RATE</a:t>
            </a:r>
            <a:endParaRPr lang="en-US" sz="1400" b="1">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0765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p:txBody>
          <a:bodyPr>
            <a:normAutofit/>
          </a:bodyPr>
          <a:lstStyle/>
          <a:p>
            <a:r>
              <a:rPr lang="en-GB" dirty="0"/>
              <a:t>OPX Runtime </a:t>
            </a:r>
            <a:r>
              <a:rPr lang="en-GB" dirty="0" err="1"/>
              <a:t>Tuneables</a:t>
            </a:r>
            <a:endParaRPr lang="en-US" dirty="0"/>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p:txBody>
          <a:bodyPr/>
          <a:lstStyle/>
          <a:p>
            <a:fld id="{3B7FEF2C-167A-4C78-89DC-7D54094BC10D}" type="slidenum">
              <a:rPr lang="en-US" smtClean="0"/>
              <a:pPr/>
              <a:t>6</a:t>
            </a:fld>
            <a:endParaRPr lang="en-US"/>
          </a:p>
        </p:txBody>
      </p:sp>
      <p:sp>
        <p:nvSpPr>
          <p:cNvPr id="3" name="TextBox 2">
            <a:extLst>
              <a:ext uri="{FF2B5EF4-FFF2-40B4-BE49-F238E27FC236}">
                <a16:creationId xmlns:a16="http://schemas.microsoft.com/office/drawing/2014/main" id="{D23FA863-2C5F-069B-4AE9-31ECBD3C128E}"/>
              </a:ext>
            </a:extLst>
          </p:cNvPr>
          <p:cNvSpPr txBox="1"/>
          <p:nvPr/>
        </p:nvSpPr>
        <p:spPr>
          <a:xfrm>
            <a:off x="579422" y="1432787"/>
            <a:ext cx="10773624" cy="2800767"/>
          </a:xfrm>
          <a:prstGeom prst="rect">
            <a:avLst/>
          </a:prstGeom>
          <a:noFill/>
        </p:spPr>
        <p:txBody>
          <a:bodyPr wrap="square" rtlCol="0">
            <a:spAutoFit/>
          </a:bodyPr>
          <a:lstStyle/>
          <a:p>
            <a:r>
              <a:rPr lang="en-US" sz="1600" b="1" dirty="0">
                <a:latin typeface="Courier New" panose="02070309020205020404" pitchFamily="49" charset="0"/>
                <a:cs typeface="Courier New" panose="02070309020205020404" pitchFamily="49" charset="0"/>
              </a:rPr>
              <a:t>FI_OPX_DELIVERY_COMPLETION_THRESHOLD </a:t>
            </a:r>
            <a:r>
              <a:rPr lang="en-US" sz="1400" dirty="0">
                <a:latin typeface="Courier New" panose="02070309020205020404" pitchFamily="49" charset="0"/>
                <a:cs typeface="Courier New" panose="02070309020205020404" pitchFamily="49" charset="0"/>
              </a:rPr>
              <a:t>- </a:t>
            </a:r>
            <a:r>
              <a:rPr lang="en-US" sz="1600" dirty="0">
                <a:solidFill>
                  <a:srgbClr val="333333"/>
                </a:solidFill>
              </a:rPr>
              <a:t>Controls the message size (in bytes) at which SDMA transitions from using an internal bounce buffer; in order to release the send buffer and complete the transaction on the send-side, to holding the send buffer and waiting for an ACK to confirm successful delivery completion from the receive side.</a:t>
            </a:r>
          </a:p>
          <a:p>
            <a:r>
              <a:rPr lang="en-US" sz="1600" dirty="0">
                <a:solidFill>
                  <a:srgbClr val="333333"/>
                </a:solidFill>
              </a:rPr>
              <a:t>Increasing the threshold may improve performance by allowing the middleware to modify send buffers sooner at the expense of performing an additional, internal memory copy as part of the transaction. Valid values are in the range 16385-2147483646 Default setting is 16385 (&gt;16KB)</a:t>
            </a:r>
          </a:p>
          <a:p>
            <a:endParaRPr lang="en-US" sz="1600" dirty="0">
              <a:solidFill>
                <a:srgbClr val="333333"/>
              </a:solidFill>
            </a:endParaRPr>
          </a:p>
          <a:p>
            <a:endParaRPr lang="en-US" sz="1600" dirty="0">
              <a:solidFill>
                <a:srgbClr val="333333"/>
              </a:solidFill>
            </a:endParaRPr>
          </a:p>
          <a:p>
            <a:r>
              <a:rPr lang="en-US" sz="1600" dirty="0">
                <a:solidFill>
                  <a:srgbClr val="333333"/>
                </a:solidFill>
              </a:rPr>
              <a:t>All 3 of these runtime </a:t>
            </a:r>
            <a:r>
              <a:rPr lang="en-US" sz="1600" dirty="0" err="1">
                <a:solidFill>
                  <a:srgbClr val="333333"/>
                </a:solidFill>
              </a:rPr>
              <a:t>tuneables</a:t>
            </a:r>
            <a:r>
              <a:rPr lang="en-US" sz="1600" dirty="0">
                <a:solidFill>
                  <a:srgbClr val="333333"/>
                </a:solidFill>
              </a:rPr>
              <a:t> have the potential to drive a higher transaction rate from the send side by retiring send transactions/freeing up buffers more frequently resulting in higher throughput and/or lower latency.</a:t>
            </a:r>
            <a:endParaRPr lang="en-GB" sz="1600" dirty="0"/>
          </a:p>
        </p:txBody>
      </p:sp>
    </p:spTree>
    <p:extLst>
      <p:ext uri="{BB962C8B-B14F-4D97-AF65-F5344CB8AC3E}">
        <p14:creationId xmlns:p14="http://schemas.microsoft.com/office/powerpoint/2010/main" val="184900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FD94-833D-FDB5-C91C-CBB6EA868872}"/>
              </a:ext>
            </a:extLst>
          </p:cNvPr>
          <p:cNvSpPr>
            <a:spLocks noGrp="1"/>
          </p:cNvSpPr>
          <p:nvPr>
            <p:ph type="title"/>
          </p:nvPr>
        </p:nvSpPr>
        <p:spPr/>
        <p:txBody>
          <a:bodyPr/>
          <a:lstStyle/>
          <a:p>
            <a:r>
              <a:rPr lang="en-GB"/>
              <a:t>Using the Omni-Path Libfabric OPX Provider</a:t>
            </a:r>
            <a:endParaRPr lang="en-US"/>
          </a:p>
        </p:txBody>
      </p:sp>
      <p:sp>
        <p:nvSpPr>
          <p:cNvPr id="3" name="Footer Placeholder 2">
            <a:extLst>
              <a:ext uri="{FF2B5EF4-FFF2-40B4-BE49-F238E27FC236}">
                <a16:creationId xmlns:a16="http://schemas.microsoft.com/office/drawing/2014/main" id="{745F39B7-E383-582A-7382-26A5AB3D074A}"/>
              </a:ext>
            </a:extLst>
          </p:cNvPr>
          <p:cNvSpPr>
            <a:spLocks noGrp="1"/>
          </p:cNvSpPr>
          <p:nvPr>
            <p:ph type="ftr" sz="quarter" idx="11"/>
          </p:nvPr>
        </p:nvSpPr>
        <p:spPr/>
        <p:txBody>
          <a:bodyPr/>
          <a:lstStyle/>
          <a:p>
            <a:r>
              <a:rPr lang="en-US"/>
              <a:t>© 2022 Cornelis Networks</a:t>
            </a:r>
          </a:p>
        </p:txBody>
      </p:sp>
      <p:sp>
        <p:nvSpPr>
          <p:cNvPr id="4" name="Slide Number Placeholder 3">
            <a:extLst>
              <a:ext uri="{FF2B5EF4-FFF2-40B4-BE49-F238E27FC236}">
                <a16:creationId xmlns:a16="http://schemas.microsoft.com/office/drawing/2014/main" id="{38C79842-207F-D9E4-4974-55D443A61CB1}"/>
              </a:ext>
            </a:extLst>
          </p:cNvPr>
          <p:cNvSpPr>
            <a:spLocks noGrp="1"/>
          </p:cNvSpPr>
          <p:nvPr>
            <p:ph type="sldNum" sz="quarter" idx="12"/>
          </p:nvPr>
        </p:nvSpPr>
        <p:spPr/>
        <p:txBody>
          <a:bodyPr/>
          <a:lstStyle/>
          <a:p>
            <a:fld id="{F6894C07-2AB0-084F-BA18-F75D8F968572}" type="slidenum">
              <a:rPr lang="en-US" smtClean="0"/>
              <a:t>7</a:t>
            </a:fld>
            <a:endParaRPr lang="en-US"/>
          </a:p>
        </p:txBody>
      </p:sp>
      <p:sp>
        <p:nvSpPr>
          <p:cNvPr id="5" name="TextBox 4">
            <a:extLst>
              <a:ext uri="{FF2B5EF4-FFF2-40B4-BE49-F238E27FC236}">
                <a16:creationId xmlns:a16="http://schemas.microsoft.com/office/drawing/2014/main" id="{376DEB63-8355-DCC9-EA66-959E945CFC2A}"/>
              </a:ext>
            </a:extLst>
          </p:cNvPr>
          <p:cNvSpPr txBox="1"/>
          <p:nvPr/>
        </p:nvSpPr>
        <p:spPr>
          <a:xfrm>
            <a:off x="591688" y="1305341"/>
            <a:ext cx="9930924" cy="3970318"/>
          </a:xfrm>
          <a:prstGeom prst="rect">
            <a:avLst/>
          </a:prstGeom>
          <a:noFill/>
        </p:spPr>
        <p:txBody>
          <a:bodyPr wrap="none" rtlCol="0">
            <a:spAutoFit/>
          </a:bodyPr>
          <a:lstStyle/>
          <a:p>
            <a:r>
              <a:rPr lang="en-GB">
                <a:latin typeface="Roboto" panose="02000000000000000000" pitchFamily="2" charset="0"/>
                <a:ea typeface="Roboto" panose="02000000000000000000" pitchFamily="2" charset="0"/>
                <a:cs typeface="Roboto" panose="02000000000000000000" pitchFamily="2" charset="0"/>
              </a:rPr>
              <a:t>OPX Provider specified at execution time:</a:t>
            </a:r>
          </a:p>
          <a:p>
            <a:endParaRPr lang="en-GB" b="1">
              <a:latin typeface="Roboto" panose="02000000000000000000" pitchFamily="2" charset="0"/>
              <a:ea typeface="Roboto" panose="02000000000000000000" pitchFamily="2" charset="0"/>
              <a:cs typeface="Roboto" panose="02000000000000000000" pitchFamily="2" charset="0"/>
            </a:endParaRPr>
          </a:p>
          <a:p>
            <a:r>
              <a:rPr lang="en-GB" b="1" err="1">
                <a:latin typeface="Roboto" panose="02000000000000000000" pitchFamily="2" charset="0"/>
                <a:ea typeface="Roboto" panose="02000000000000000000" pitchFamily="2" charset="0"/>
                <a:cs typeface="Roboto" panose="02000000000000000000" pitchFamily="2" charset="0"/>
              </a:rPr>
              <a:t>OpenMPI</a:t>
            </a:r>
            <a:endParaRPr lang="en-GB" b="1">
              <a:latin typeface="Roboto" panose="02000000000000000000" pitchFamily="2" charset="0"/>
              <a:ea typeface="Roboto" panose="02000000000000000000" pitchFamily="2" charset="0"/>
              <a:cs typeface="Roboto" panose="02000000000000000000" pitchFamily="2" charset="0"/>
            </a:endParaRPr>
          </a:p>
          <a:p>
            <a:r>
              <a:rPr lang="en-GB">
                <a:latin typeface="Courier New" panose="02070309020205020404" pitchFamily="49" charset="0"/>
                <a:cs typeface="Courier New" panose="02070309020205020404" pitchFamily="49" charset="0"/>
              </a:rPr>
              <a:t>$ </a:t>
            </a:r>
            <a:r>
              <a:rPr lang="en-GB" err="1">
                <a:latin typeface="Courier New" panose="02070309020205020404" pitchFamily="49" charset="0"/>
                <a:cs typeface="Courier New" panose="02070309020205020404" pitchFamily="49" charset="0"/>
              </a:rPr>
              <a:t>mpirun</a:t>
            </a:r>
            <a:r>
              <a:rPr lang="en-GB">
                <a:latin typeface="Courier New" panose="02070309020205020404" pitchFamily="49" charset="0"/>
                <a:cs typeface="Courier New" panose="02070309020205020404" pitchFamily="49" charset="0"/>
              </a:rPr>
              <a:t> –np ${PROCS} –host ${HOSTS} &lt;</a:t>
            </a:r>
            <a:r>
              <a:rPr lang="en-GB" i="1" err="1">
                <a:latin typeface="Courier New" panose="02070309020205020404" pitchFamily="49" charset="0"/>
                <a:cs typeface="Courier New" panose="02070309020205020404" pitchFamily="49" charset="0"/>
              </a:rPr>
              <a:t>ompi</a:t>
            </a:r>
            <a:r>
              <a:rPr lang="en-GB" i="1">
                <a:latin typeface="Courier New" panose="02070309020205020404" pitchFamily="49" charset="0"/>
                <a:cs typeface="Courier New" panose="02070309020205020404" pitchFamily="49" charset="0"/>
              </a:rPr>
              <a:t> parameters</a:t>
            </a:r>
            <a:r>
              <a:rPr lang="en-GB">
                <a:latin typeface="Courier New" panose="02070309020205020404" pitchFamily="49" charset="0"/>
                <a:cs typeface="Courier New" panose="02070309020205020404" pitchFamily="49" charset="0"/>
              </a:rPr>
              <a:t>&gt; \</a:t>
            </a:r>
          </a:p>
          <a:p>
            <a:r>
              <a:rPr lang="en-GB">
                <a:latin typeface="Courier New" panose="02070309020205020404" pitchFamily="49" charset="0"/>
                <a:cs typeface="Courier New" panose="02070309020205020404" pitchFamily="49" charset="0"/>
              </a:rPr>
              <a:t>	</a:t>
            </a:r>
            <a:r>
              <a:rPr lang="en-GB" b="1">
                <a:solidFill>
                  <a:schemeClr val="accent1">
                    <a:lumMod val="50000"/>
                  </a:schemeClr>
                </a:solidFill>
                <a:latin typeface="Courier New" panose="02070309020205020404" pitchFamily="49" charset="0"/>
                <a:cs typeface="Courier New" panose="02070309020205020404" pitchFamily="49" charset="0"/>
              </a:rPr>
              <a:t>--</a:t>
            </a:r>
            <a:r>
              <a:rPr lang="en-GB" b="1" err="1">
                <a:solidFill>
                  <a:schemeClr val="accent1">
                    <a:lumMod val="50000"/>
                  </a:schemeClr>
                </a:solidFill>
                <a:latin typeface="Courier New" panose="02070309020205020404" pitchFamily="49" charset="0"/>
                <a:cs typeface="Courier New" panose="02070309020205020404" pitchFamily="49" charset="0"/>
              </a:rPr>
              <a:t>mca</a:t>
            </a:r>
            <a:r>
              <a:rPr lang="en-GB" b="1">
                <a:solidFill>
                  <a:schemeClr val="accent1">
                    <a:lumMod val="50000"/>
                  </a:schemeClr>
                </a:solidFill>
                <a:latin typeface="Courier New" panose="02070309020205020404" pitchFamily="49" charset="0"/>
                <a:cs typeface="Courier New" panose="02070309020205020404" pitchFamily="49" charset="0"/>
              </a:rPr>
              <a:t> </a:t>
            </a:r>
            <a:r>
              <a:rPr lang="en-GB" b="1" err="1">
                <a:solidFill>
                  <a:schemeClr val="accent1">
                    <a:lumMod val="50000"/>
                  </a:schemeClr>
                </a:solidFill>
                <a:latin typeface="Courier New" panose="02070309020205020404" pitchFamily="49" charset="0"/>
                <a:cs typeface="Courier New" panose="02070309020205020404" pitchFamily="49" charset="0"/>
              </a:rPr>
              <a:t>mtl</a:t>
            </a:r>
            <a:r>
              <a:rPr lang="en-GB" b="1">
                <a:solidFill>
                  <a:schemeClr val="accent1">
                    <a:lumMod val="50000"/>
                  </a:schemeClr>
                </a:solidFill>
                <a:latin typeface="Courier New" panose="02070309020205020404" pitchFamily="49" charset="0"/>
                <a:cs typeface="Courier New" panose="02070309020205020404" pitchFamily="49" charset="0"/>
              </a:rPr>
              <a:t> </a:t>
            </a:r>
            <a:r>
              <a:rPr lang="en-GB" b="1" err="1">
                <a:solidFill>
                  <a:schemeClr val="accent1">
                    <a:lumMod val="50000"/>
                  </a:schemeClr>
                </a:solidFill>
                <a:latin typeface="Courier New" panose="02070309020205020404" pitchFamily="49" charset="0"/>
                <a:cs typeface="Courier New" panose="02070309020205020404" pitchFamily="49" charset="0"/>
              </a:rPr>
              <a:t>ofi</a:t>
            </a:r>
            <a:r>
              <a:rPr lang="en-GB" b="1">
                <a:solidFill>
                  <a:schemeClr val="accent1">
                    <a:lumMod val="50000"/>
                  </a:schemeClr>
                </a:solidFill>
                <a:latin typeface="Courier New" panose="02070309020205020404" pitchFamily="49" charset="0"/>
                <a:cs typeface="Courier New" panose="02070309020205020404" pitchFamily="49" charset="0"/>
              </a:rPr>
              <a:t> -x FI_PROVIDER=</a:t>
            </a:r>
            <a:r>
              <a:rPr lang="en-GB" b="1" err="1">
                <a:solidFill>
                  <a:schemeClr val="accent1">
                    <a:lumMod val="50000"/>
                  </a:schemeClr>
                </a:solidFill>
                <a:latin typeface="Courier New" panose="02070309020205020404" pitchFamily="49" charset="0"/>
                <a:cs typeface="Courier New" panose="02070309020205020404" pitchFamily="49" charset="0"/>
              </a:rPr>
              <a:t>opx</a:t>
            </a:r>
            <a:r>
              <a:rPr lang="en-GB" b="1">
                <a:solidFill>
                  <a:schemeClr val="accent1">
                    <a:lumMod val="50000"/>
                  </a:schemeClr>
                </a:solidFill>
                <a:latin typeface="Courier New" panose="02070309020205020404" pitchFamily="49" charset="0"/>
                <a:cs typeface="Courier New" panose="02070309020205020404" pitchFamily="49" charset="0"/>
              </a:rPr>
              <a:t> \</a:t>
            </a:r>
          </a:p>
          <a:p>
            <a:r>
              <a:rPr lang="en-GB" b="1">
                <a:solidFill>
                  <a:schemeClr val="accent1">
                    <a:lumMod val="50000"/>
                  </a:schemeClr>
                </a:solidFill>
                <a:latin typeface="Courier New" panose="02070309020205020404" pitchFamily="49" charset="0"/>
                <a:cs typeface="Courier New" panose="02070309020205020404" pitchFamily="49" charset="0"/>
              </a:rPr>
              <a:t>	-x LD_LIBRARY_PATH=${OPX_LIBFABRIC_PATH}:${LD_LIBRARY_PATH} \</a:t>
            </a:r>
          </a:p>
          <a:p>
            <a:r>
              <a:rPr lang="en-GB">
                <a:latin typeface="Courier New" panose="02070309020205020404" pitchFamily="49" charset="0"/>
                <a:cs typeface="Courier New" panose="02070309020205020404" pitchFamily="49" charset="0"/>
              </a:rPr>
              <a:t>	&lt;</a:t>
            </a:r>
            <a:r>
              <a:rPr lang="en-GB" i="1" err="1">
                <a:latin typeface="Courier New" panose="02070309020205020404" pitchFamily="49" charset="0"/>
                <a:cs typeface="Courier New" panose="02070309020205020404" pitchFamily="49" charset="0"/>
              </a:rPr>
              <a:t>mpi</a:t>
            </a:r>
            <a:r>
              <a:rPr lang="en-GB" i="1">
                <a:latin typeface="Courier New" panose="02070309020205020404" pitchFamily="49" charset="0"/>
                <a:cs typeface="Courier New" panose="02070309020205020404" pitchFamily="49" charset="0"/>
              </a:rPr>
              <a:t> application</a:t>
            </a:r>
            <a:r>
              <a:rPr lang="en-GB">
                <a:latin typeface="Courier New" panose="02070309020205020404" pitchFamily="49" charset="0"/>
                <a:cs typeface="Courier New" panose="02070309020205020404" pitchFamily="49" charset="0"/>
              </a:rPr>
              <a:t>&gt;</a:t>
            </a:r>
          </a:p>
          <a:p>
            <a:endParaRPr lang="en-GB">
              <a:latin typeface="Courier New" panose="02070309020205020404" pitchFamily="49" charset="0"/>
              <a:cs typeface="Courier New" panose="02070309020205020404" pitchFamily="49" charset="0"/>
            </a:endParaRPr>
          </a:p>
          <a:p>
            <a:r>
              <a:rPr lang="en-GB" b="1">
                <a:latin typeface="Roboto" panose="02000000000000000000" pitchFamily="2" charset="0"/>
                <a:ea typeface="Roboto" panose="02000000000000000000" pitchFamily="2" charset="0"/>
                <a:cs typeface="Roboto" panose="02000000000000000000" pitchFamily="2" charset="0"/>
              </a:rPr>
              <a:t>Intel MPI</a:t>
            </a:r>
          </a:p>
          <a:p>
            <a:r>
              <a:rPr lang="en-GB">
                <a:latin typeface="Courier New" panose="02070309020205020404" pitchFamily="49" charset="0"/>
                <a:cs typeface="Courier New" panose="02070309020205020404" pitchFamily="49" charset="0"/>
              </a:rPr>
              <a:t>$ </a:t>
            </a:r>
            <a:r>
              <a:rPr lang="en-GB" err="1">
                <a:latin typeface="Courier New" panose="02070309020205020404" pitchFamily="49" charset="0"/>
                <a:cs typeface="Courier New" panose="02070309020205020404" pitchFamily="49" charset="0"/>
              </a:rPr>
              <a:t>mpirun</a:t>
            </a:r>
            <a:r>
              <a:rPr lang="en-GB">
                <a:latin typeface="Courier New" panose="02070309020205020404" pitchFamily="49" charset="0"/>
                <a:cs typeface="Courier New" panose="02070309020205020404" pitchFamily="49" charset="0"/>
              </a:rPr>
              <a:t> –</a:t>
            </a:r>
            <a:r>
              <a:rPr lang="en-GB" err="1">
                <a:latin typeface="Courier New" panose="02070309020205020404" pitchFamily="49" charset="0"/>
                <a:cs typeface="Courier New" panose="02070309020205020404" pitchFamily="49" charset="0"/>
              </a:rPr>
              <a:t>ppn</a:t>
            </a:r>
            <a:r>
              <a:rPr lang="en-GB">
                <a:latin typeface="Courier New" panose="02070309020205020404" pitchFamily="49" charset="0"/>
                <a:cs typeface="Courier New" panose="02070309020205020404" pitchFamily="49" charset="0"/>
              </a:rPr>
              <a:t> ${PPN} –np ${PROCS} –hosts ${HOSTS} &lt;</a:t>
            </a:r>
            <a:r>
              <a:rPr lang="en-GB" i="1">
                <a:latin typeface="Courier New" panose="02070309020205020404" pitchFamily="49" charset="0"/>
                <a:cs typeface="Courier New" panose="02070309020205020404" pitchFamily="49" charset="0"/>
              </a:rPr>
              <a:t>impi parameters</a:t>
            </a:r>
            <a:r>
              <a:rPr lang="en-GB">
                <a:latin typeface="Courier New" panose="02070309020205020404" pitchFamily="49" charset="0"/>
                <a:cs typeface="Courier New" panose="02070309020205020404" pitchFamily="49" charset="0"/>
              </a:rPr>
              <a:t>&gt; \</a:t>
            </a:r>
          </a:p>
          <a:p>
            <a:r>
              <a:rPr lang="en-GB">
                <a:latin typeface="Courier New" panose="02070309020205020404" pitchFamily="49" charset="0"/>
                <a:cs typeface="Courier New" panose="02070309020205020404" pitchFamily="49" charset="0"/>
              </a:rPr>
              <a:t>	</a:t>
            </a:r>
            <a:r>
              <a:rPr lang="en-GB" b="1">
                <a:solidFill>
                  <a:schemeClr val="accent1">
                    <a:lumMod val="50000"/>
                  </a:schemeClr>
                </a:solidFill>
                <a:latin typeface="Courier New" panose="02070309020205020404" pitchFamily="49" charset="0"/>
                <a:cs typeface="Courier New" panose="02070309020205020404" pitchFamily="49" charset="0"/>
              </a:rPr>
              <a:t>-</a:t>
            </a:r>
            <a:r>
              <a:rPr lang="en-GB" b="1" err="1">
                <a:solidFill>
                  <a:schemeClr val="accent1">
                    <a:lumMod val="50000"/>
                  </a:schemeClr>
                </a:solidFill>
                <a:latin typeface="Courier New" panose="02070309020205020404" pitchFamily="49" charset="0"/>
                <a:cs typeface="Courier New" panose="02070309020205020404" pitchFamily="49" charset="0"/>
              </a:rPr>
              <a:t>genv</a:t>
            </a:r>
            <a:r>
              <a:rPr lang="en-GB" b="1">
                <a:solidFill>
                  <a:schemeClr val="accent1">
                    <a:lumMod val="50000"/>
                  </a:schemeClr>
                </a:solidFill>
                <a:latin typeface="Courier New" panose="02070309020205020404" pitchFamily="49" charset="0"/>
                <a:cs typeface="Courier New" panose="02070309020205020404" pitchFamily="49" charset="0"/>
              </a:rPr>
              <a:t> I_MPI_FABRICS=</a:t>
            </a:r>
            <a:r>
              <a:rPr lang="en-GB" b="1" err="1">
                <a:solidFill>
                  <a:schemeClr val="accent1">
                    <a:lumMod val="50000"/>
                  </a:schemeClr>
                </a:solidFill>
                <a:latin typeface="Courier New" panose="02070309020205020404" pitchFamily="49" charset="0"/>
                <a:cs typeface="Courier New" panose="02070309020205020404" pitchFamily="49" charset="0"/>
              </a:rPr>
              <a:t>shm:ofi</a:t>
            </a:r>
            <a:r>
              <a:rPr lang="en-GB" b="1">
                <a:solidFill>
                  <a:schemeClr val="accent1">
                    <a:lumMod val="50000"/>
                  </a:schemeClr>
                </a:solidFill>
                <a:latin typeface="Courier New" panose="02070309020205020404" pitchFamily="49" charset="0"/>
                <a:cs typeface="Courier New" panose="02070309020205020404" pitchFamily="49" charset="0"/>
              </a:rPr>
              <a:t> -</a:t>
            </a:r>
            <a:r>
              <a:rPr lang="en-GB" b="1" err="1">
                <a:solidFill>
                  <a:schemeClr val="accent1">
                    <a:lumMod val="50000"/>
                  </a:schemeClr>
                </a:solidFill>
                <a:latin typeface="Courier New" panose="02070309020205020404" pitchFamily="49" charset="0"/>
                <a:cs typeface="Courier New" panose="02070309020205020404" pitchFamily="49" charset="0"/>
              </a:rPr>
              <a:t>genv</a:t>
            </a:r>
            <a:r>
              <a:rPr lang="en-GB" b="1">
                <a:solidFill>
                  <a:schemeClr val="accent1">
                    <a:lumMod val="50000"/>
                  </a:schemeClr>
                </a:solidFill>
                <a:latin typeface="Courier New" panose="02070309020205020404" pitchFamily="49" charset="0"/>
                <a:cs typeface="Courier New" panose="02070309020205020404" pitchFamily="49" charset="0"/>
              </a:rPr>
              <a:t> FI_PROVIDER=</a:t>
            </a:r>
            <a:r>
              <a:rPr lang="en-GB" b="1" err="1">
                <a:solidFill>
                  <a:schemeClr val="accent1">
                    <a:lumMod val="50000"/>
                  </a:schemeClr>
                </a:solidFill>
                <a:latin typeface="Courier New" panose="02070309020205020404" pitchFamily="49" charset="0"/>
                <a:cs typeface="Courier New" panose="02070309020205020404" pitchFamily="49" charset="0"/>
              </a:rPr>
              <a:t>opx</a:t>
            </a:r>
            <a:endParaRPr lang="en-GB" b="1">
              <a:solidFill>
                <a:schemeClr val="accent1">
                  <a:lumMod val="50000"/>
                </a:schemeClr>
              </a:solidFill>
              <a:latin typeface="Courier New" panose="02070309020205020404" pitchFamily="49" charset="0"/>
              <a:cs typeface="Courier New" panose="02070309020205020404" pitchFamily="49" charset="0"/>
            </a:endParaRPr>
          </a:p>
          <a:p>
            <a:r>
              <a:rPr lang="en-GB" b="1">
                <a:solidFill>
                  <a:schemeClr val="accent1">
                    <a:lumMod val="50000"/>
                  </a:schemeClr>
                </a:solidFill>
                <a:latin typeface="Courier New" panose="02070309020205020404" pitchFamily="49" charset="0"/>
                <a:cs typeface="Courier New" panose="02070309020205020404" pitchFamily="49" charset="0"/>
              </a:rPr>
              <a:t>	-</a:t>
            </a:r>
            <a:r>
              <a:rPr lang="en-GB" b="1" err="1">
                <a:solidFill>
                  <a:schemeClr val="accent1">
                    <a:lumMod val="50000"/>
                  </a:schemeClr>
                </a:solidFill>
                <a:latin typeface="Courier New" panose="02070309020205020404" pitchFamily="49" charset="0"/>
                <a:cs typeface="Courier New" panose="02070309020205020404" pitchFamily="49" charset="0"/>
              </a:rPr>
              <a:t>genv</a:t>
            </a:r>
            <a:r>
              <a:rPr lang="en-GB" b="1">
                <a:solidFill>
                  <a:schemeClr val="accent1">
                    <a:lumMod val="50000"/>
                  </a:schemeClr>
                </a:solidFill>
                <a:latin typeface="Courier New" panose="02070309020205020404" pitchFamily="49" charset="0"/>
                <a:cs typeface="Courier New" panose="02070309020205020404" pitchFamily="49" charset="0"/>
              </a:rPr>
              <a:t> LD_LIBRARY_PATH=${OPX_LIBFABRIC_PATH}:${LD_LIBRARY_PATH} \</a:t>
            </a:r>
          </a:p>
          <a:p>
            <a:r>
              <a:rPr lang="en-GB">
                <a:latin typeface="Courier New" panose="02070309020205020404" pitchFamily="49" charset="0"/>
                <a:cs typeface="Courier New" panose="02070309020205020404" pitchFamily="49" charset="0"/>
              </a:rPr>
              <a:t>	&lt;</a:t>
            </a:r>
            <a:r>
              <a:rPr lang="en-GB" i="1" err="1">
                <a:latin typeface="Courier New" panose="02070309020205020404" pitchFamily="49" charset="0"/>
                <a:cs typeface="Courier New" panose="02070309020205020404" pitchFamily="49" charset="0"/>
              </a:rPr>
              <a:t>mpi</a:t>
            </a:r>
            <a:r>
              <a:rPr lang="en-GB" i="1">
                <a:latin typeface="Courier New" panose="02070309020205020404" pitchFamily="49" charset="0"/>
                <a:cs typeface="Courier New" panose="02070309020205020404" pitchFamily="49" charset="0"/>
              </a:rPr>
              <a:t> application</a:t>
            </a:r>
            <a:r>
              <a:rPr lang="en-GB">
                <a:latin typeface="Courier New" panose="02070309020205020404" pitchFamily="49" charset="0"/>
                <a:cs typeface="Courier New" panose="02070309020205020404" pitchFamily="49" charset="0"/>
              </a:rPr>
              <a:t>&gt;</a:t>
            </a:r>
          </a:p>
          <a:p>
            <a:r>
              <a:rPr lang="en-US">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54693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71D169A-BB45-00C3-7C31-BE51411881EA}"/>
              </a:ext>
            </a:extLst>
          </p:cNvPr>
          <p:cNvGraphicFramePr>
            <a:graphicFrameLocks noGrp="1"/>
          </p:cNvGraphicFramePr>
          <p:nvPr>
            <p:extLst>
              <p:ext uri="{D42A27DB-BD31-4B8C-83A1-F6EECF244321}">
                <p14:modId xmlns:p14="http://schemas.microsoft.com/office/powerpoint/2010/main" val="1093625395"/>
              </p:ext>
            </p:extLst>
          </p:nvPr>
        </p:nvGraphicFramePr>
        <p:xfrm>
          <a:off x="6269665" y="1045043"/>
          <a:ext cx="5479246" cy="50261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a:xfrm>
            <a:off x="443089" y="239290"/>
            <a:ext cx="10515600" cy="805753"/>
          </a:xfrm>
        </p:spPr>
        <p:txBody>
          <a:bodyPr>
            <a:normAutofit/>
          </a:bodyPr>
          <a:lstStyle/>
          <a:p>
            <a:r>
              <a:rPr lang="en-GB" sz="3200" b="1">
                <a:solidFill>
                  <a:srgbClr val="C00000"/>
                </a:solidFill>
                <a:cs typeface="Roboto Black" panose="02000000000000000000" pitchFamily="2" charset="0"/>
              </a:rPr>
              <a:t>OPX Microbenchmark Performance</a:t>
            </a:r>
            <a:endParaRPr lang="en-US" sz="3200" b="1">
              <a:solidFill>
                <a:srgbClr val="C00000"/>
              </a:solidFill>
              <a:cs typeface="Roboto Black" panose="02000000000000000000" pitchFamily="2" charset="0"/>
            </a:endParaRPr>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p:txBody>
          <a:bodyPr/>
          <a:lstStyle/>
          <a:p>
            <a:fld id="{3B7FEF2C-167A-4C78-89DC-7D54094BC10D}" type="slidenum">
              <a:rPr lang="en-US" smtClean="0"/>
              <a:pPr/>
              <a:t>8</a:t>
            </a:fld>
            <a:endParaRPr lang="en-US"/>
          </a:p>
        </p:txBody>
      </p:sp>
      <p:graphicFrame>
        <p:nvGraphicFramePr>
          <p:cNvPr id="3" name="Chart 2">
            <a:extLst>
              <a:ext uri="{FF2B5EF4-FFF2-40B4-BE49-F238E27FC236}">
                <a16:creationId xmlns:a16="http://schemas.microsoft.com/office/drawing/2014/main" id="{D1D67BA7-1C02-C920-A5B7-A90B4CBA5F1B}"/>
              </a:ext>
            </a:extLst>
          </p:cNvPr>
          <p:cNvGraphicFramePr>
            <a:graphicFrameLocks noGrp="1"/>
          </p:cNvGraphicFramePr>
          <p:nvPr>
            <p:extLst>
              <p:ext uri="{D42A27DB-BD31-4B8C-83A1-F6EECF244321}">
                <p14:modId xmlns:p14="http://schemas.microsoft.com/office/powerpoint/2010/main" val="3351540380"/>
              </p:ext>
            </p:extLst>
          </p:nvPr>
        </p:nvGraphicFramePr>
        <p:xfrm>
          <a:off x="443089" y="1045043"/>
          <a:ext cx="5479246" cy="502614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97F11A0-657B-5453-C972-54578CEFB788}"/>
              </a:ext>
            </a:extLst>
          </p:cNvPr>
          <p:cNvSpPr txBox="1"/>
          <p:nvPr/>
        </p:nvSpPr>
        <p:spPr>
          <a:xfrm>
            <a:off x="7177175" y="2008531"/>
            <a:ext cx="2875174" cy="523220"/>
          </a:xfrm>
          <a:prstGeom prst="rect">
            <a:avLst/>
          </a:prstGeom>
          <a:solidFill>
            <a:schemeClr val="accent4">
              <a:lumMod val="40000"/>
              <a:lumOff val="60000"/>
            </a:schemeClr>
          </a:solidFill>
        </p:spPr>
        <p:txBody>
          <a:bodyPr wrap="square" rtlCol="0">
            <a:spAutoFit/>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5% - 28% latency advantage at small –medium message sizes</a:t>
            </a:r>
            <a:endParaRPr lang="en-US" sz="1400" dirty="0">
              <a:latin typeface="Roboto" panose="02000000000000000000" pitchFamily="2" charset="0"/>
              <a:ea typeface="Roboto" panose="02000000000000000000" pitchFamily="2" charset="0"/>
              <a:cs typeface="Roboto" panose="02000000000000000000" pitchFamily="2" charset="0"/>
            </a:endParaRPr>
          </a:p>
        </p:txBody>
      </p:sp>
      <p:sp>
        <p:nvSpPr>
          <p:cNvPr id="9" name="Oval 8">
            <a:extLst>
              <a:ext uri="{FF2B5EF4-FFF2-40B4-BE49-F238E27FC236}">
                <a16:creationId xmlns:a16="http://schemas.microsoft.com/office/drawing/2014/main" id="{4B5A347B-FCA3-8A0D-D1AF-F7A873E6DDBC}"/>
              </a:ext>
            </a:extLst>
          </p:cNvPr>
          <p:cNvSpPr/>
          <p:nvPr/>
        </p:nvSpPr>
        <p:spPr>
          <a:xfrm>
            <a:off x="1112363" y="3558117"/>
            <a:ext cx="3233393" cy="99217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10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1A17-E6A0-CEF2-2062-AB97EF94F3F3}"/>
              </a:ext>
            </a:extLst>
          </p:cNvPr>
          <p:cNvSpPr>
            <a:spLocks noGrp="1"/>
          </p:cNvSpPr>
          <p:nvPr>
            <p:ph type="title"/>
          </p:nvPr>
        </p:nvSpPr>
        <p:spPr>
          <a:xfrm>
            <a:off x="443089" y="239290"/>
            <a:ext cx="10515600" cy="805753"/>
          </a:xfrm>
        </p:spPr>
        <p:txBody>
          <a:bodyPr>
            <a:normAutofit/>
          </a:bodyPr>
          <a:lstStyle/>
          <a:p>
            <a:r>
              <a:rPr lang="en-GB" sz="3200" b="1">
                <a:solidFill>
                  <a:srgbClr val="C00000"/>
                </a:solidFill>
                <a:cs typeface="Roboto Black" panose="02000000000000000000" pitchFamily="2" charset="0"/>
              </a:rPr>
              <a:t>OPX Microbenchmark Performance</a:t>
            </a:r>
            <a:endParaRPr lang="en-US" sz="3200" b="1">
              <a:solidFill>
                <a:srgbClr val="C00000"/>
              </a:solidFill>
              <a:cs typeface="Roboto Black" panose="02000000000000000000" pitchFamily="2" charset="0"/>
            </a:endParaRPr>
          </a:p>
        </p:txBody>
      </p:sp>
      <p:sp>
        <p:nvSpPr>
          <p:cNvPr id="4" name="Slide Number Placeholder 3">
            <a:extLst>
              <a:ext uri="{FF2B5EF4-FFF2-40B4-BE49-F238E27FC236}">
                <a16:creationId xmlns:a16="http://schemas.microsoft.com/office/drawing/2014/main" id="{613F4FE7-3D56-53BC-3EF8-77EF96925317}"/>
              </a:ext>
            </a:extLst>
          </p:cNvPr>
          <p:cNvSpPr>
            <a:spLocks noGrp="1"/>
          </p:cNvSpPr>
          <p:nvPr>
            <p:ph type="sldNum" sz="quarter" idx="4"/>
          </p:nvPr>
        </p:nvSpPr>
        <p:spPr/>
        <p:txBody>
          <a:bodyPr/>
          <a:lstStyle/>
          <a:p>
            <a:fld id="{3B7FEF2C-167A-4C78-89DC-7D54094BC10D}" type="slidenum">
              <a:rPr lang="en-US" smtClean="0"/>
              <a:pPr/>
              <a:t>9</a:t>
            </a:fld>
            <a:endParaRPr lang="en-US"/>
          </a:p>
        </p:txBody>
      </p:sp>
      <p:graphicFrame>
        <p:nvGraphicFramePr>
          <p:cNvPr id="7" name="Chart 6">
            <a:extLst>
              <a:ext uri="{FF2B5EF4-FFF2-40B4-BE49-F238E27FC236}">
                <a16:creationId xmlns:a16="http://schemas.microsoft.com/office/drawing/2014/main" id="{E73AA5E2-68F8-1B15-F98D-067C7547BCF1}"/>
              </a:ext>
            </a:extLst>
          </p:cNvPr>
          <p:cNvGraphicFramePr>
            <a:graphicFrameLocks noGrp="1"/>
          </p:cNvGraphicFramePr>
          <p:nvPr>
            <p:extLst>
              <p:ext uri="{D42A27DB-BD31-4B8C-83A1-F6EECF244321}">
                <p14:modId xmlns:p14="http://schemas.microsoft.com/office/powerpoint/2010/main" val="2727988187"/>
              </p:ext>
            </p:extLst>
          </p:nvPr>
        </p:nvGraphicFramePr>
        <p:xfrm>
          <a:off x="935915" y="1045042"/>
          <a:ext cx="10273553" cy="516211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C7A68C1-A774-4D93-9745-5C226A1E054E}"/>
              </a:ext>
            </a:extLst>
          </p:cNvPr>
          <p:cNvSpPr txBox="1"/>
          <p:nvPr/>
        </p:nvSpPr>
        <p:spPr>
          <a:xfrm>
            <a:off x="2266316" y="2690336"/>
            <a:ext cx="5221005" cy="738664"/>
          </a:xfrm>
          <a:prstGeom prst="rect">
            <a:avLst/>
          </a:prstGeom>
          <a:solidFill>
            <a:schemeClr val="accent4">
              <a:lumMod val="40000"/>
              <a:lumOff val="60000"/>
            </a:schemeClr>
          </a:solidFill>
        </p:spPr>
        <p:txBody>
          <a:bodyPr wrap="square" rtlCol="0">
            <a:spAutoFit/>
          </a:bodyPr>
          <a:lstStyle/>
          <a:p>
            <a:pPr algn="ctr"/>
            <a:r>
              <a:rPr lang="en-GB" sz="1400" dirty="0">
                <a:latin typeface="Roboto" panose="02000000000000000000" pitchFamily="2" charset="0"/>
                <a:ea typeface="Roboto" panose="02000000000000000000" pitchFamily="2" charset="0"/>
                <a:cs typeface="Roboto" panose="02000000000000000000" pitchFamily="2" charset="0"/>
              </a:rPr>
              <a:t>Tuning DCT delays transition to </a:t>
            </a:r>
            <a:r>
              <a:rPr lang="en-GB" sz="1400" dirty="0" err="1">
                <a:latin typeface="Roboto" panose="02000000000000000000" pitchFamily="2" charset="0"/>
                <a:ea typeface="Roboto" panose="02000000000000000000" pitchFamily="2" charset="0"/>
                <a:cs typeface="Roboto" panose="02000000000000000000" pitchFamily="2" charset="0"/>
              </a:rPr>
              <a:t>copyless</a:t>
            </a:r>
            <a:r>
              <a:rPr lang="en-GB" sz="1400" dirty="0">
                <a:latin typeface="Roboto" panose="02000000000000000000" pitchFamily="2" charset="0"/>
                <a:ea typeface="Roboto" panose="02000000000000000000" pitchFamily="2" charset="0"/>
                <a:cs typeface="Roboto" panose="02000000000000000000" pitchFamily="2" charset="0"/>
              </a:rPr>
              <a:t>/blocking transactions and demonstrates that use of bounce buffer can reduce send side blocking and improve point to point latency</a:t>
            </a:r>
            <a:endParaRPr lang="en-US"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6228700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232A5A"/>
      </a:dk2>
      <a:lt2>
        <a:srgbClr val="E7E6E6"/>
      </a:lt2>
      <a:accent1>
        <a:srgbClr val="2B3A79"/>
      </a:accent1>
      <a:accent2>
        <a:srgbClr val="BE201B"/>
      </a:accent2>
      <a:accent3>
        <a:srgbClr val="BEBEBE"/>
      </a:accent3>
      <a:accent4>
        <a:srgbClr val="D9C39B"/>
      </a:accent4>
      <a:accent5>
        <a:srgbClr val="575757"/>
      </a:accent5>
      <a:accent6>
        <a:srgbClr val="FFFFFF"/>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796_COR_ICS 2021_Sales PPT_V2 template" id="{DF3CF3A3-C67F-5D48-9331-14E6ADC4CFC2}" vid="{977D93A3-4EE4-7A4A-A54C-B9EC59491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1841</TotalTime>
  <Words>5088</Words>
  <Application>Microsoft Office PowerPoint</Application>
  <PresentationFormat>Widescreen</PresentationFormat>
  <Paragraphs>781</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Roboto</vt:lpstr>
      <vt:lpstr>Roboto Black</vt:lpstr>
      <vt:lpstr>Times New Roman</vt:lpstr>
      <vt:lpstr>Trebuchet MS</vt:lpstr>
      <vt:lpstr>1_Office Theme</vt:lpstr>
      <vt:lpstr>Cornelis Omni-Path Express Performance Evaluation</vt:lpstr>
      <vt:lpstr>Omni-Path Express Software Overview</vt:lpstr>
      <vt:lpstr>OPX Host Software Stack</vt:lpstr>
      <vt:lpstr>Improved Code Implementation</vt:lpstr>
      <vt:lpstr>OPX Runtime Tuneables</vt:lpstr>
      <vt:lpstr>OPX Runtime Tuneables</vt:lpstr>
      <vt:lpstr>Using the Omni-Path Libfabric OPX Provider</vt:lpstr>
      <vt:lpstr>OPX Microbenchmark Performance</vt:lpstr>
      <vt:lpstr>OPX Microbenchmark Performance</vt:lpstr>
      <vt:lpstr>OPX Microbenchmark Performance</vt:lpstr>
      <vt:lpstr>OPX AllReduce Collective Performance</vt:lpstr>
      <vt:lpstr>OPX AllReduce Collective Performance</vt:lpstr>
      <vt:lpstr>OpenRadioss – Taurus 20m (2ms) Performance 3rd Generation Intel® Xeon® Scalable 8358 32 PPN/OMP=2 OpenMPI 4.1.4 &amp; Libfabric 1.18.0</vt:lpstr>
      <vt:lpstr>OpenRadioss – Taurus 20m (2ms) Performance 3rd Generation Intel® Xeon® Scalable 8358 32 PPN/OMP=2 OpenMPI 4.1.4 &amp; Libfabric 1.18.0</vt:lpstr>
      <vt:lpstr>OpenRadioss – Taurus 20m (2ms) Performance 3rd Generation Intel® Xeon® Scalable 8358 32 PPN/OMP=2 OpenMPI 4.1.4 &amp; Libfabric 1.18.0</vt:lpstr>
      <vt:lpstr>Why is OPX faster with non-blocking pt2pt?</vt:lpstr>
      <vt:lpstr>WRF 3.9.1.1 – CONUS 2.5KM Performance 3rd Generation Intel® Xeon® Scalable 8358 64 PPN Intel MPI 2021.8 &amp; Libfabric 1.18.0</vt:lpstr>
      <vt:lpstr>Impact across a range of apps</vt:lpstr>
      <vt:lpstr>Summary &amp; 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Omni-Path Express Performance Evaluation</dc:title>
  <dc:creator>Swinburne, John</dc:creator>
  <cp:lastModifiedBy>Swinburne, John</cp:lastModifiedBy>
  <cp:revision>3</cp:revision>
  <dcterms:created xsi:type="dcterms:W3CDTF">2023-04-06T16:05:59Z</dcterms:created>
  <dcterms:modified xsi:type="dcterms:W3CDTF">2023-05-25T13:04:41Z</dcterms:modified>
</cp:coreProperties>
</file>