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71" r:id="rId4"/>
    <p:sldId id="267" r:id="rId5"/>
    <p:sldId id="268" r:id="rId6"/>
    <p:sldId id="269" r:id="rId7"/>
    <p:sldId id="27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0"/>
  </p:normalViewPr>
  <p:slideViewPr>
    <p:cSldViewPr snapToGrid="0" snapToObjects="1">
      <p:cViewPr varScale="1">
        <p:scale>
          <a:sx n="107" d="100"/>
          <a:sy n="107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DADCF1-2914-F942-8A5C-38859B0B1389}" type="datetimeFigureOut">
              <a:rPr lang="en-US" smtClean="0"/>
              <a:t>2/10/16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EC6986-8ED6-F14B-9E02-920F75F26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129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EC6986-8ED6-F14B-9E02-920F75F264A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37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62E83-93C1-D14C-B366-D51D204021CC}" type="datetime1">
              <a:rPr lang="de-DE" smtClean="0"/>
              <a:t>10.02.16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/>
            </a:lvl1pPr>
          </a:lstStyle>
          <a:p>
            <a:r>
              <a:rPr lang="en-US" smtClean="0"/>
              <a:t>IXPUG EMEA 2016 Ostrava Workshop Submission 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DC32D-42F1-134B-A1AD-9507E135B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03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784EA-3A42-BA43-9E94-0C0903DC5C9A}" type="datetime1">
              <a:rPr lang="de-DE" smtClean="0"/>
              <a:t>10.02.16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IXPUG EMEA 2016 Ostrava Workshop Submission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DC32D-42F1-134B-A1AD-9507E135B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4864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45F84A-181E-2A47-BACC-BA167F5E2C9F}" type="datetime1">
              <a:rPr lang="de-DE" smtClean="0"/>
              <a:t>10.02.16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IXPUG EMEA 2016 Ostrava Workshop Submission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DC32D-42F1-134B-A1AD-9507E135B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074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17DB4-CBE1-A846-AD19-46EFD08A6568}" type="datetime1">
              <a:rPr lang="de-DE" smtClean="0"/>
              <a:t>10.02.16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IXPUG EMEA 2016 Ostrava Workshop Submission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DC32D-42F1-134B-A1AD-9507E135B2A8}" type="slidenum">
              <a:rPr lang="en-US" smtClean="0"/>
              <a:t>‹#›</a:t>
            </a:fld>
            <a:endParaRPr lang="en-US"/>
          </a:p>
        </p:txBody>
      </p:sp>
      <p:pic>
        <p:nvPicPr>
          <p:cNvPr id="1026" name="Picture 2" descr="IXPU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3409" y="150524"/>
            <a:ext cx="1762125" cy="67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10837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73669-C32C-0D4F-8F5E-E18C105D2367}" type="datetime1">
              <a:rPr lang="de-DE" smtClean="0"/>
              <a:t>10.02.16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IXPUG EMEA 2016 Ostrava Workshop Submission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DC32D-42F1-134B-A1AD-9507E135B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2925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FE57B-731C-FD4B-9133-471034B1C38D}" type="datetime1">
              <a:rPr lang="de-DE" smtClean="0"/>
              <a:t>10.02.16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IXPUG EMEA 2016 Ostrava Workshop Submission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DC32D-42F1-134B-A1AD-9507E135B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03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1A776-A4A5-E940-A7FA-D77E0728CFEE}" type="datetime1">
              <a:rPr lang="de-DE" smtClean="0"/>
              <a:t>10.02.16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IXPUG EMEA 2016 Ostrava Workshop Submission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DC32D-42F1-134B-A1AD-9507E135B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2584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76264-5413-5746-8B4E-373E14E137E9}" type="datetime1">
              <a:rPr lang="de-DE" smtClean="0"/>
              <a:t>10.02.16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IXPUG EMEA 2016 Ostrava Workshop Submission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DC32D-42F1-134B-A1AD-9507E135B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5685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5FA14-BA98-1A48-B93F-B37501B77EC8}" type="datetime1">
              <a:rPr lang="de-DE" smtClean="0"/>
              <a:t>10.02.16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IXPUG EMEA 2016 Ostrava Workshop Submission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DC32D-42F1-134B-A1AD-9507E135B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4664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84805-DA91-104E-BE33-28B3673CBFC3}" type="datetime1">
              <a:rPr lang="de-DE" smtClean="0"/>
              <a:t>10.02.16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IXPUG EMEA 2016 Ostrava Workshop Submission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DC32D-42F1-134B-A1AD-9507E135B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878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B530B-FA85-1E42-92FB-918A55F477E5}" type="datetime1">
              <a:rPr lang="de-DE" smtClean="0"/>
              <a:t>10.02.16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IXPUG EMEA 2016 Ostrava Workshop Submission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DC32D-42F1-134B-A1AD-9507E135B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6842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BC14B-A5AB-5C44-AB17-48E81141D58E}" type="datetime1">
              <a:rPr lang="de-DE" smtClean="0"/>
              <a:t>10.02.16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IXPUG EMEA 2016 Ostrava Workshop Submission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BDC32D-42F1-134B-A1AD-9507E135B2A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IXPU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3409" y="150524"/>
            <a:ext cx="1762125" cy="67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8838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Template for IXPUG EMEA</a:t>
            </a:r>
            <a:br>
              <a:rPr lang="en-US" dirty="0" smtClean="0"/>
            </a:br>
            <a:r>
              <a:rPr lang="en-US" dirty="0" smtClean="0"/>
              <a:t>Ostrava, 2016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(feel free to use your own presentation template)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66D3D-57EF-D64B-B135-9905B7823667}" type="datetime1">
              <a:rPr lang="de-DE" smtClean="0"/>
              <a:t>10.02.16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IXPUG EMEA 2016 Ostrava Workshop Submission 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DC32D-42F1-134B-A1AD-9507E135B2A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21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(not exclusively)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400" b="1" dirty="0" smtClean="0"/>
              <a:t>Real-world experiences:</a:t>
            </a:r>
            <a:r>
              <a:rPr lang="en-US" sz="1400" dirty="0" smtClean="0"/>
              <a:t> success stories and open issues with real-world workloads from all application areas including software-defined visualization and machine learning.</a:t>
            </a:r>
          </a:p>
          <a:p>
            <a:r>
              <a:rPr lang="en-US" sz="1400" b="1" dirty="0" smtClean="0"/>
              <a:t>Optimization techniques:</a:t>
            </a:r>
          </a:p>
          <a:p>
            <a:pPr lvl="1"/>
            <a:r>
              <a:rPr lang="en-US" sz="1200" dirty="0" smtClean="0"/>
              <a:t>General Vectorization: tough cases, systemic and strategic issues, language interfaces</a:t>
            </a:r>
          </a:p>
          <a:p>
            <a:pPr lvl="1"/>
            <a:r>
              <a:rPr lang="en-US" sz="1200" dirty="0" smtClean="0"/>
              <a:t>Data preconditioning</a:t>
            </a:r>
          </a:p>
          <a:p>
            <a:pPr lvl="1"/>
            <a:r>
              <a:rPr lang="en-US" sz="1200" dirty="0" smtClean="0"/>
              <a:t>Thread management, task dependencies</a:t>
            </a:r>
          </a:p>
          <a:p>
            <a:pPr lvl="1"/>
            <a:r>
              <a:rPr lang="en-US" sz="1200" dirty="0" smtClean="0"/>
              <a:t>Tools for code transformations</a:t>
            </a:r>
          </a:p>
          <a:p>
            <a:pPr lvl="1"/>
            <a:r>
              <a:rPr lang="en-US" sz="1200" dirty="0" smtClean="0"/>
              <a:t>Performance portability, open standard alternatives</a:t>
            </a:r>
          </a:p>
          <a:p>
            <a:r>
              <a:rPr lang="en-US" sz="1400" b="1" dirty="0" smtClean="0"/>
              <a:t>Experiences with programming and runtime models:</a:t>
            </a:r>
          </a:p>
          <a:p>
            <a:pPr lvl="1"/>
            <a:r>
              <a:rPr lang="en-US" sz="1200" dirty="0" err="1" smtClean="0"/>
              <a:t>hStreams</a:t>
            </a:r>
            <a:endParaRPr lang="en-US" sz="1200" dirty="0" smtClean="0"/>
          </a:p>
          <a:p>
            <a:pPr lvl="1"/>
            <a:r>
              <a:rPr lang="en-US" sz="1200" dirty="0" smtClean="0"/>
              <a:t>Runtime optimization techniques</a:t>
            </a:r>
          </a:p>
          <a:p>
            <a:r>
              <a:rPr lang="en-US" sz="1400" b="1" dirty="0" smtClean="0"/>
              <a:t>Multi-device and multi-node scalability:</a:t>
            </a:r>
          </a:p>
          <a:p>
            <a:pPr lvl="1"/>
            <a:r>
              <a:rPr lang="en-US" sz="1200" dirty="0" err="1" smtClean="0"/>
              <a:t>OpenMP</a:t>
            </a:r>
            <a:endParaRPr lang="en-US" sz="1200" dirty="0" smtClean="0"/>
          </a:p>
          <a:p>
            <a:pPr lvl="1"/>
            <a:r>
              <a:rPr lang="en-US" sz="1200" dirty="0" smtClean="0"/>
              <a:t>MPI, including experiences with MPI 3, non-blocking collectives</a:t>
            </a:r>
          </a:p>
          <a:p>
            <a:pPr lvl="1"/>
            <a:r>
              <a:rPr lang="en-US" sz="1200" dirty="0" smtClean="0"/>
              <a:t>Offload over fabric</a:t>
            </a:r>
          </a:p>
          <a:p>
            <a:r>
              <a:rPr lang="en-US" sz="1400" b="1" dirty="0" smtClean="0"/>
              <a:t>Preparing workloads for KNL:</a:t>
            </a:r>
          </a:p>
          <a:p>
            <a:pPr lvl="1"/>
            <a:r>
              <a:rPr lang="en-US" sz="1200" dirty="0" smtClean="0"/>
              <a:t>Optimization for MCDRAM</a:t>
            </a:r>
          </a:p>
          <a:p>
            <a:pPr lvl="1"/>
            <a:r>
              <a:rPr lang="en-US" sz="1200" dirty="0" smtClean="0"/>
              <a:t>On-</a:t>
            </a:r>
            <a:r>
              <a:rPr lang="en-US" sz="1200" dirty="0" err="1" smtClean="0"/>
              <a:t>deviceprocess</a:t>
            </a:r>
            <a:r>
              <a:rPr lang="en-US" sz="1200" dirty="0" smtClean="0"/>
              <a:t> &amp; thread scalability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62F87-036C-BE4D-8F2F-4AFBC14242B5}" type="datetime1">
              <a:rPr lang="de-DE" smtClean="0"/>
              <a:t>10.02.16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IXPUG EMEA 2016 Ostrava Workshop Submission 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DC32D-42F1-134B-A1AD-9507E135B2A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32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&lt;Title&gt;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&lt;presenter name&gt;</a:t>
            </a:r>
          </a:p>
          <a:p>
            <a:r>
              <a:rPr lang="en-US" dirty="0"/>
              <a:t>&lt;presenter title&gt;</a:t>
            </a:r>
          </a:p>
          <a:p>
            <a:r>
              <a:rPr lang="en-US" dirty="0"/>
              <a:t>&lt;</a:t>
            </a:r>
            <a:r>
              <a:rPr lang="en-US" dirty="0" smtClean="0"/>
              <a:t>affiliation&gt;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9B3D-36CD-0F4C-A287-D990F213A0B2}" type="datetime1">
              <a:rPr lang="de-DE" smtClean="0"/>
              <a:t>10.02.16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IXPUG EMEA 2016 Ostrava Workshop Submission 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DC32D-42F1-134B-A1AD-9507E135B2A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91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unique about my tuning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&lt;App name, brief description&gt;</a:t>
            </a:r>
          </a:p>
          <a:p>
            <a:r>
              <a:rPr lang="en-US" dirty="0"/>
              <a:t>&lt;Application domain – seeking diversity&gt;</a:t>
            </a:r>
          </a:p>
          <a:p>
            <a:r>
              <a:rPr lang="en-US" dirty="0"/>
              <a:t>&lt;Execution mode: native, offloaded, symmetric MPI, cluster&gt;</a:t>
            </a:r>
          </a:p>
          <a:p>
            <a:r>
              <a:rPr lang="en-US" dirty="0"/>
              <a:t>&lt;Tools used for development, analysis and debugging – seeking diversity of experiences and tools&gt;</a:t>
            </a:r>
          </a:p>
          <a:p>
            <a:r>
              <a:rPr lang="en-US" dirty="0"/>
              <a:t>&lt;Alignment with vectorization effectiveness and/or memory tuning&gt;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2FC0E-1FFD-7A47-A43A-D311BDA3C815}" type="datetime1">
              <a:rPr lang="de-DE" smtClean="0"/>
              <a:t>10.02.16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IXPUG EMEA 2016 Ostrava Workshop Submission 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DC32D-42F1-134B-A1AD-9507E135B2A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94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&lt;Compelling performance: with vs. without MIC&gt;</a:t>
            </a:r>
          </a:p>
          <a:p>
            <a:r>
              <a:rPr lang="en-US" dirty="0"/>
              <a:t>&lt;Competitive performance, if available&gt;</a:t>
            </a:r>
          </a:p>
          <a:p>
            <a:r>
              <a:rPr lang="en-US" dirty="0"/>
              <a:t>&lt;How much each of original host code and code with MIC was sped up (e.g. Xeon 1.3x, MIC 2.2x)&gt;</a:t>
            </a:r>
          </a:p>
          <a:p>
            <a:r>
              <a:rPr lang="en-US" dirty="0"/>
              <a:t>&lt;List of optimizations that yielded perf improvements, how much each gave (order dependent), why I thought that’d help, and how generalizable I think such optimization is&gt;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CA66-F181-974D-8E55-3D0D48DF9013}" type="datetime1">
              <a:rPr lang="de-DE" smtClean="0"/>
              <a:t>10.02.16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IXPUG EMEA 2016 Ostrava Workshop Submission 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DC32D-42F1-134B-A1AD-9507E135B2A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87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&lt;What we learned&gt;</a:t>
            </a:r>
          </a:p>
          <a:p>
            <a:r>
              <a:rPr lang="en-US" dirty="0"/>
              <a:t>&lt;What we recommend and how we would have done it differently&gt;</a:t>
            </a:r>
          </a:p>
          <a:p>
            <a:r>
              <a:rPr lang="en-US" dirty="0"/>
              <a:t>&lt;Which tools and optimizations were most useful and why?</a:t>
            </a:r>
          </a:p>
          <a:p>
            <a:r>
              <a:rPr lang="en-US" dirty="0"/>
              <a:t>&lt;Biggest surprises&gt;</a:t>
            </a:r>
          </a:p>
          <a:p>
            <a:r>
              <a:rPr lang="en-US" dirty="0"/>
              <a:t>&lt;Key remaining challenges, where we might want help&gt;</a:t>
            </a:r>
          </a:p>
          <a:p>
            <a:r>
              <a:rPr lang="en-US" dirty="0"/>
              <a:t>&lt;Questions we’d like to raise&gt;</a:t>
            </a:r>
          </a:p>
          <a:p>
            <a:r>
              <a:rPr lang="en-US" dirty="0"/>
              <a:t>&lt;Who we’re thinking of collaborating with&gt;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C2BFF-D2FA-7A40-8629-019FBF14BDF0}" type="datetime1">
              <a:rPr lang="de-DE" smtClean="0"/>
              <a:t>10.02.16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IXPUG EMEA 2016 Ostrava Workshop Submission 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DC32D-42F1-134B-A1AD-9507E135B2A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74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/ Codes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&lt;Where </a:t>
            </a:r>
            <a:r>
              <a:rPr lang="en-US" dirty="0"/>
              <a:t>to get the </a:t>
            </a:r>
            <a:r>
              <a:rPr lang="en-US" dirty="0" smtClean="0"/>
              <a:t>code&gt;</a:t>
            </a:r>
          </a:p>
          <a:p>
            <a:r>
              <a:rPr lang="en-US" dirty="0" smtClean="0"/>
              <a:t>&lt;How to reproduce measurements – compile, run (links to external documents&gt;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1FE93-2FEB-E546-9091-416AA819AA69}" type="datetime1">
              <a:rPr lang="de-DE" smtClean="0"/>
              <a:t>10.02.16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IXPUG EMEA 2016 Ostrava Workshop Submission 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BDC32D-42F1-134B-A1AD-9507E135B2A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076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405</Words>
  <Application>Microsoft Macintosh PowerPoint</Application>
  <PresentationFormat>Widescreen</PresentationFormat>
  <Paragraphs>68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Template for IXPUG EMEA Ostrava, 2016</vt:lpstr>
      <vt:lpstr>Topics (not exclusively)</vt:lpstr>
      <vt:lpstr>&lt;Title&gt;</vt:lpstr>
      <vt:lpstr>What’s unique about my tuning work</vt:lpstr>
      <vt:lpstr>Performance</vt:lpstr>
      <vt:lpstr>Insights</vt:lpstr>
      <vt:lpstr>References / Codes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for IXPUG EMEA Ostrava, 2016</dc:title>
  <dc:creator>Thomas Steinke</dc:creator>
  <cp:lastModifiedBy>Thomas Steinke</cp:lastModifiedBy>
  <cp:revision>10</cp:revision>
  <dcterms:created xsi:type="dcterms:W3CDTF">2016-02-09T03:09:34Z</dcterms:created>
  <dcterms:modified xsi:type="dcterms:W3CDTF">2016-02-10T22:22:34Z</dcterms:modified>
</cp:coreProperties>
</file>