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69" r:id="rId3"/>
    <p:sldId id="257" r:id="rId4"/>
    <p:sldId id="258" r:id="rId5"/>
    <p:sldId id="270" r:id="rId6"/>
    <p:sldId id="271" r:id="rId7"/>
    <p:sldId id="260" r:id="rId8"/>
    <p:sldId id="275" r:id="rId9"/>
    <p:sldId id="279" r:id="rId10"/>
    <p:sldId id="261" r:id="rId11"/>
    <p:sldId id="262" r:id="rId12"/>
    <p:sldId id="281" r:id="rId13"/>
    <p:sldId id="280" r:id="rId14"/>
    <p:sldId id="282" r:id="rId15"/>
    <p:sldId id="276" r:id="rId16"/>
    <p:sldId id="285" r:id="rId17"/>
    <p:sldId id="274" r:id="rId18"/>
    <p:sldId id="264" r:id="rId19"/>
    <p:sldId id="273" r:id="rId20"/>
    <p:sldId id="277" r:id="rId21"/>
    <p:sldId id="284" r:id="rId22"/>
    <p:sldId id="283" r:id="rId23"/>
    <p:sldId id="278" r:id="rId24"/>
    <p:sldId id="272" r:id="rId25"/>
    <p:sldId id="263" r:id="rId26"/>
    <p:sldId id="265" r:id="rId27"/>
    <p:sldId id="266" r:id="rId28"/>
    <p:sldId id="267" r:id="rId29"/>
    <p:sldId id="26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5D38"/>
    <a:srgbClr val="797979"/>
    <a:srgbClr val="364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3A35BC-EA7C-EE41-8DEE-90F0BEDF22C5}" v="536" dt="2023-05-24T21:42:45.106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44"/>
    <p:restoredTop sz="69154"/>
  </p:normalViewPr>
  <p:slideViewPr>
    <p:cSldViewPr snapToGrid="0">
      <p:cViewPr>
        <p:scale>
          <a:sx n="71" d="100"/>
          <a:sy n="71" d="100"/>
        </p:scale>
        <p:origin x="984" y="30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Deakin" userId="2e2ef9b2-8033-4ff9-baa5-aa3b6f18e5f0" providerId="ADAL" clId="{553A35BC-EA7C-EE41-8DEE-90F0BEDF22C5}"/>
    <pc:docChg chg="undo redo custSel addSld delSld modSld sldOrd modMainMaster">
      <pc:chgData name="Tom Deakin" userId="2e2ef9b2-8033-4ff9-baa5-aa3b6f18e5f0" providerId="ADAL" clId="{553A35BC-EA7C-EE41-8DEE-90F0BEDF22C5}" dt="2023-05-24T21:42:45.106" v="14900" actId="1076"/>
      <pc:docMkLst>
        <pc:docMk/>
      </pc:docMkLst>
      <pc:sldChg chg="modSp mod">
        <pc:chgData name="Tom Deakin" userId="2e2ef9b2-8033-4ff9-baa5-aa3b6f18e5f0" providerId="ADAL" clId="{553A35BC-EA7C-EE41-8DEE-90F0BEDF22C5}" dt="2023-05-20T16:42:39.198" v="7" actId="2710"/>
        <pc:sldMkLst>
          <pc:docMk/>
          <pc:sldMk cId="2170283918" sldId="256"/>
        </pc:sldMkLst>
        <pc:spChg chg="mod">
          <ac:chgData name="Tom Deakin" userId="2e2ef9b2-8033-4ff9-baa5-aa3b6f18e5f0" providerId="ADAL" clId="{553A35BC-EA7C-EE41-8DEE-90F0BEDF22C5}" dt="2023-05-20T16:42:39.198" v="7" actId="2710"/>
          <ac:spMkLst>
            <pc:docMk/>
            <pc:sldMk cId="2170283918" sldId="256"/>
            <ac:spMk id="2" creationId="{B865D650-97FB-0D37-96A6-E6A0FEEACAC4}"/>
          </ac:spMkLst>
        </pc:spChg>
      </pc:sldChg>
      <pc:sldChg chg="addSp delSp modSp new mod modClrScheme modAnim chgLayout modNotesTx">
        <pc:chgData name="Tom Deakin" userId="2e2ef9b2-8033-4ff9-baa5-aa3b6f18e5f0" providerId="ADAL" clId="{553A35BC-EA7C-EE41-8DEE-90F0BEDF22C5}" dt="2023-05-20T21:47:19.062" v="4647" actId="1076"/>
        <pc:sldMkLst>
          <pc:docMk/>
          <pc:sldMk cId="2691060804" sldId="257"/>
        </pc:sldMkLst>
        <pc:spChg chg="del">
          <ac:chgData name="Tom Deakin" userId="2e2ef9b2-8033-4ff9-baa5-aa3b6f18e5f0" providerId="ADAL" clId="{553A35BC-EA7C-EE41-8DEE-90F0BEDF22C5}" dt="2023-05-20T16:50:52.277" v="1018" actId="700"/>
          <ac:spMkLst>
            <pc:docMk/>
            <pc:sldMk cId="2691060804" sldId="257"/>
            <ac:spMk id="2" creationId="{5C214169-93EE-0DDD-D9B2-BDACAAC71923}"/>
          </ac:spMkLst>
        </pc:spChg>
        <pc:spChg chg="add mod">
          <ac:chgData name="Tom Deakin" userId="2e2ef9b2-8033-4ff9-baa5-aa3b6f18e5f0" providerId="ADAL" clId="{553A35BC-EA7C-EE41-8DEE-90F0BEDF22C5}" dt="2023-05-20T20:54:12.540" v="3226"/>
          <ac:spMkLst>
            <pc:docMk/>
            <pc:sldMk cId="2691060804" sldId="257"/>
            <ac:spMk id="2" creationId="{8F5DE83A-F61E-DB21-5A46-56618CAAA2B0}"/>
          </ac:spMkLst>
        </pc:spChg>
        <pc:spChg chg="del mod ord">
          <ac:chgData name="Tom Deakin" userId="2e2ef9b2-8033-4ff9-baa5-aa3b6f18e5f0" providerId="ADAL" clId="{553A35BC-EA7C-EE41-8DEE-90F0BEDF22C5}" dt="2023-05-20T16:50:52.277" v="1018" actId="700"/>
          <ac:spMkLst>
            <pc:docMk/>
            <pc:sldMk cId="2691060804" sldId="257"/>
            <ac:spMk id="3" creationId="{F7FA98E0-4489-602B-87E4-2A93CADBC940}"/>
          </ac:spMkLst>
        </pc:spChg>
        <pc:spChg chg="add del mod ord">
          <ac:chgData name="Tom Deakin" userId="2e2ef9b2-8033-4ff9-baa5-aa3b6f18e5f0" providerId="ADAL" clId="{553A35BC-EA7C-EE41-8DEE-90F0BEDF22C5}" dt="2023-05-20T16:51:44.012" v="1025" actId="700"/>
          <ac:spMkLst>
            <pc:docMk/>
            <pc:sldMk cId="2691060804" sldId="257"/>
            <ac:spMk id="4" creationId="{58624706-D12A-DE89-02E1-0DD816A021AC}"/>
          </ac:spMkLst>
        </pc:spChg>
        <pc:spChg chg="add del mod ord">
          <ac:chgData name="Tom Deakin" userId="2e2ef9b2-8033-4ff9-baa5-aa3b6f18e5f0" providerId="ADAL" clId="{553A35BC-EA7C-EE41-8DEE-90F0BEDF22C5}" dt="2023-05-20T17:20:12.389" v="1463" actId="700"/>
          <ac:spMkLst>
            <pc:docMk/>
            <pc:sldMk cId="2691060804" sldId="257"/>
            <ac:spMk id="5" creationId="{8AFBDE71-20CF-D2C0-3787-04593590AFCF}"/>
          </ac:spMkLst>
        </pc:spChg>
        <pc:spChg chg="add mod">
          <ac:chgData name="Tom Deakin" userId="2e2ef9b2-8033-4ff9-baa5-aa3b6f18e5f0" providerId="ADAL" clId="{553A35BC-EA7C-EE41-8DEE-90F0BEDF22C5}" dt="2023-05-20T17:21:35.817" v="1500" actId="12788"/>
          <ac:spMkLst>
            <pc:docMk/>
            <pc:sldMk cId="2691060804" sldId="257"/>
            <ac:spMk id="6" creationId="{B47D45D6-8AAA-D74B-7153-120CF45C1F88}"/>
          </ac:spMkLst>
        </pc:spChg>
        <pc:spChg chg="add mod">
          <ac:chgData name="Tom Deakin" userId="2e2ef9b2-8033-4ff9-baa5-aa3b6f18e5f0" providerId="ADAL" clId="{553A35BC-EA7C-EE41-8DEE-90F0BEDF22C5}" dt="2023-05-20T17:23:00.050" v="1529" actId="1076"/>
          <ac:spMkLst>
            <pc:docMk/>
            <pc:sldMk cId="2691060804" sldId="257"/>
            <ac:spMk id="7" creationId="{E275FCAB-8A67-EE38-397A-7B86A4DBAFE9}"/>
          </ac:spMkLst>
        </pc:spChg>
        <pc:spChg chg="add mod">
          <ac:chgData name="Tom Deakin" userId="2e2ef9b2-8033-4ff9-baa5-aa3b6f18e5f0" providerId="ADAL" clId="{553A35BC-EA7C-EE41-8DEE-90F0BEDF22C5}" dt="2023-05-20T21:47:19.062" v="4647" actId="1076"/>
          <ac:spMkLst>
            <pc:docMk/>
            <pc:sldMk cId="2691060804" sldId="257"/>
            <ac:spMk id="8" creationId="{FF484789-E41E-DC4C-E346-1C54BDA20B39}"/>
          </ac:spMkLst>
        </pc:spChg>
      </pc:sldChg>
      <pc:sldChg chg="addSp delSp modSp new mod modClrScheme chgLayout modNotesTx">
        <pc:chgData name="Tom Deakin" userId="2e2ef9b2-8033-4ff9-baa5-aa3b6f18e5f0" providerId="ADAL" clId="{553A35BC-EA7C-EE41-8DEE-90F0BEDF22C5}" dt="2023-05-21T10:44:33.458" v="6608" actId="20577"/>
        <pc:sldMkLst>
          <pc:docMk/>
          <pc:sldMk cId="796474291" sldId="258"/>
        </pc:sldMkLst>
        <pc:spChg chg="add mod ord">
          <ac:chgData name="Tom Deakin" userId="2e2ef9b2-8033-4ff9-baa5-aa3b6f18e5f0" providerId="ADAL" clId="{553A35BC-EA7C-EE41-8DEE-90F0BEDF22C5}" dt="2023-05-21T10:07:04.557" v="5892" actId="700"/>
          <ac:spMkLst>
            <pc:docMk/>
            <pc:sldMk cId="796474291" sldId="258"/>
            <ac:spMk id="2" creationId="{501EDF70-290B-FAE0-07CC-3B5133E04628}"/>
          </ac:spMkLst>
        </pc:spChg>
        <pc:spChg chg="del">
          <ac:chgData name="Tom Deakin" userId="2e2ef9b2-8033-4ff9-baa5-aa3b6f18e5f0" providerId="ADAL" clId="{553A35BC-EA7C-EE41-8DEE-90F0BEDF22C5}" dt="2023-05-20T16:50:52.277" v="1018" actId="700"/>
          <ac:spMkLst>
            <pc:docMk/>
            <pc:sldMk cId="796474291" sldId="258"/>
            <ac:spMk id="2" creationId="{827D0444-2DC6-333B-04F8-E6BF91369490}"/>
          </ac:spMkLst>
        </pc:spChg>
        <pc:spChg chg="del mod ord">
          <ac:chgData name="Tom Deakin" userId="2e2ef9b2-8033-4ff9-baa5-aa3b6f18e5f0" providerId="ADAL" clId="{553A35BC-EA7C-EE41-8DEE-90F0BEDF22C5}" dt="2023-05-20T16:50:52.277" v="1018" actId="700"/>
          <ac:spMkLst>
            <pc:docMk/>
            <pc:sldMk cId="796474291" sldId="258"/>
            <ac:spMk id="3" creationId="{C03CAD61-477C-B13B-98EC-A2432E9C8F8F}"/>
          </ac:spMkLst>
        </pc:spChg>
        <pc:spChg chg="add del mod ord">
          <ac:chgData name="Tom Deakin" userId="2e2ef9b2-8033-4ff9-baa5-aa3b6f18e5f0" providerId="ADAL" clId="{553A35BC-EA7C-EE41-8DEE-90F0BEDF22C5}" dt="2023-05-20T16:51:44.012" v="1025" actId="700"/>
          <ac:spMkLst>
            <pc:docMk/>
            <pc:sldMk cId="796474291" sldId="258"/>
            <ac:spMk id="4" creationId="{39ED2C58-4DA5-F28C-AFD6-4D376CC848D0}"/>
          </ac:spMkLst>
        </pc:spChg>
        <pc:spChg chg="add del">
          <ac:chgData name="Tom Deakin" userId="2e2ef9b2-8033-4ff9-baa5-aa3b6f18e5f0" providerId="ADAL" clId="{553A35BC-EA7C-EE41-8DEE-90F0BEDF22C5}" dt="2023-05-21T10:12:19.760" v="5954" actId="22"/>
          <ac:spMkLst>
            <pc:docMk/>
            <pc:sldMk cId="796474291" sldId="258"/>
            <ac:spMk id="4" creationId="{845EF3F2-2E3F-0A84-E5D8-AFD2712FA851}"/>
          </ac:spMkLst>
        </pc:spChg>
        <pc:spChg chg="add del mod ord">
          <ac:chgData name="Tom Deakin" userId="2e2ef9b2-8033-4ff9-baa5-aa3b6f18e5f0" providerId="ADAL" clId="{553A35BC-EA7C-EE41-8DEE-90F0BEDF22C5}" dt="2023-05-21T10:07:04.557" v="5892" actId="700"/>
          <ac:spMkLst>
            <pc:docMk/>
            <pc:sldMk cId="796474291" sldId="258"/>
            <ac:spMk id="5" creationId="{519225DF-9E0D-B9C5-5DCC-E75A6020F585}"/>
          </ac:spMkLst>
        </pc:spChg>
        <pc:spChg chg="add del mod">
          <ac:chgData name="Tom Deakin" userId="2e2ef9b2-8033-4ff9-baa5-aa3b6f18e5f0" providerId="ADAL" clId="{553A35BC-EA7C-EE41-8DEE-90F0BEDF22C5}" dt="2023-05-21T10:12:40.318" v="5958"/>
          <ac:spMkLst>
            <pc:docMk/>
            <pc:sldMk cId="796474291" sldId="258"/>
            <ac:spMk id="6" creationId="{1ED983AB-643D-766C-822F-286FE4EBDED4}"/>
          </ac:spMkLst>
        </pc:spChg>
        <pc:spChg chg="add del mod">
          <ac:chgData name="Tom Deakin" userId="2e2ef9b2-8033-4ff9-baa5-aa3b6f18e5f0" providerId="ADAL" clId="{553A35BC-EA7C-EE41-8DEE-90F0BEDF22C5}" dt="2023-05-21T10:12:41.554" v="5960"/>
          <ac:spMkLst>
            <pc:docMk/>
            <pc:sldMk cId="796474291" sldId="258"/>
            <ac:spMk id="7" creationId="{6308E32F-2B13-11B5-7414-AD34744A4705}"/>
          </ac:spMkLst>
        </pc:spChg>
        <pc:spChg chg="add del mod">
          <ac:chgData name="Tom Deakin" userId="2e2ef9b2-8033-4ff9-baa5-aa3b6f18e5f0" providerId="ADAL" clId="{553A35BC-EA7C-EE41-8DEE-90F0BEDF22C5}" dt="2023-05-21T10:12:48.070" v="5964" actId="478"/>
          <ac:spMkLst>
            <pc:docMk/>
            <pc:sldMk cId="796474291" sldId="258"/>
            <ac:spMk id="8" creationId="{27775299-34A7-EFC5-F914-526D661D12AD}"/>
          </ac:spMkLst>
        </pc:spChg>
        <pc:spChg chg="add del mod">
          <ac:chgData name="Tom Deakin" userId="2e2ef9b2-8033-4ff9-baa5-aa3b6f18e5f0" providerId="ADAL" clId="{553A35BC-EA7C-EE41-8DEE-90F0BEDF22C5}" dt="2023-05-21T10:12:48.070" v="5964" actId="478"/>
          <ac:spMkLst>
            <pc:docMk/>
            <pc:sldMk cId="796474291" sldId="258"/>
            <ac:spMk id="9" creationId="{BB4981C0-02B9-92C2-4B5D-9DDC556580AD}"/>
          </ac:spMkLst>
        </pc:spChg>
        <pc:spChg chg="add del mod">
          <ac:chgData name="Tom Deakin" userId="2e2ef9b2-8033-4ff9-baa5-aa3b6f18e5f0" providerId="ADAL" clId="{553A35BC-EA7C-EE41-8DEE-90F0BEDF22C5}" dt="2023-05-21T10:12:50.225" v="5966" actId="767"/>
          <ac:spMkLst>
            <pc:docMk/>
            <pc:sldMk cId="796474291" sldId="258"/>
            <ac:spMk id="10" creationId="{996C159C-B46C-0FAD-3894-7531A82E1B80}"/>
          </ac:spMkLst>
        </pc:spChg>
        <pc:spChg chg="add mod">
          <ac:chgData name="Tom Deakin" userId="2e2ef9b2-8033-4ff9-baa5-aa3b6f18e5f0" providerId="ADAL" clId="{553A35BC-EA7C-EE41-8DEE-90F0BEDF22C5}" dt="2023-05-21T10:13:10.626" v="5985" actId="20577"/>
          <ac:spMkLst>
            <pc:docMk/>
            <pc:sldMk cId="796474291" sldId="258"/>
            <ac:spMk id="11" creationId="{C7350186-2B71-EAF0-E69C-0A1EAECBFA9F}"/>
          </ac:spMkLst>
        </pc:spChg>
        <pc:spChg chg="add mod">
          <ac:chgData name="Tom Deakin" userId="2e2ef9b2-8033-4ff9-baa5-aa3b6f18e5f0" providerId="ADAL" clId="{553A35BC-EA7C-EE41-8DEE-90F0BEDF22C5}" dt="2023-05-21T10:17:44.585" v="6042" actId="1076"/>
          <ac:spMkLst>
            <pc:docMk/>
            <pc:sldMk cId="796474291" sldId="258"/>
            <ac:spMk id="12" creationId="{6E1189AC-9510-C2EE-C139-27DBCFF7E1D8}"/>
          </ac:spMkLst>
        </pc:spChg>
        <pc:spChg chg="add mod">
          <ac:chgData name="Tom Deakin" userId="2e2ef9b2-8033-4ff9-baa5-aa3b6f18e5f0" providerId="ADAL" clId="{553A35BC-EA7C-EE41-8DEE-90F0BEDF22C5}" dt="2023-05-21T10:17:48.360" v="6043" actId="1076"/>
          <ac:spMkLst>
            <pc:docMk/>
            <pc:sldMk cId="796474291" sldId="258"/>
            <ac:spMk id="13" creationId="{DA7FB969-7591-50EF-2218-190084CE2523}"/>
          </ac:spMkLst>
        </pc:spChg>
        <pc:picChg chg="add mod">
          <ac:chgData name="Tom Deakin" userId="2e2ef9b2-8033-4ff9-baa5-aa3b6f18e5f0" providerId="ADAL" clId="{553A35BC-EA7C-EE41-8DEE-90F0BEDF22C5}" dt="2023-05-21T10:17:38.173" v="6039" actId="1076"/>
          <ac:picMkLst>
            <pc:docMk/>
            <pc:sldMk cId="796474291" sldId="258"/>
            <ac:picMk id="1026" creationId="{65136F84-C490-5BEC-577B-9AF520D857E8}"/>
          </ac:picMkLst>
        </pc:picChg>
        <pc:picChg chg="add mod">
          <ac:chgData name="Tom Deakin" userId="2e2ef9b2-8033-4ff9-baa5-aa3b6f18e5f0" providerId="ADAL" clId="{553A35BC-EA7C-EE41-8DEE-90F0BEDF22C5}" dt="2023-05-21T10:17:39.595" v="6040" actId="1076"/>
          <ac:picMkLst>
            <pc:docMk/>
            <pc:sldMk cId="796474291" sldId="258"/>
            <ac:picMk id="1028" creationId="{519F6C3B-5750-03DB-DD68-9E5F50A172C2}"/>
          </ac:picMkLst>
        </pc:picChg>
        <pc:picChg chg="add del">
          <ac:chgData name="Tom Deakin" userId="2e2ef9b2-8033-4ff9-baa5-aa3b6f18e5f0" providerId="ADAL" clId="{553A35BC-EA7C-EE41-8DEE-90F0BEDF22C5}" dt="2023-05-21T10:12:15.519" v="5952"/>
          <ac:picMkLst>
            <pc:docMk/>
            <pc:sldMk cId="796474291" sldId="258"/>
            <ac:picMk id="1030" creationId="{E28C1B90-C419-72F3-26B4-CBC58AA9FF3B}"/>
          </ac:picMkLst>
        </pc:picChg>
      </pc:sldChg>
      <pc:sldChg chg="addSp delSp modSp new del mod modClrScheme chgLayout modNotesTx">
        <pc:chgData name="Tom Deakin" userId="2e2ef9b2-8033-4ff9-baa5-aa3b6f18e5f0" providerId="ADAL" clId="{553A35BC-EA7C-EE41-8DEE-90F0BEDF22C5}" dt="2023-05-20T21:07:07.922" v="3485" actId="2696"/>
        <pc:sldMkLst>
          <pc:docMk/>
          <pc:sldMk cId="16768608" sldId="259"/>
        </pc:sldMkLst>
        <pc:spChg chg="add mod">
          <ac:chgData name="Tom Deakin" userId="2e2ef9b2-8033-4ff9-baa5-aa3b6f18e5f0" providerId="ADAL" clId="{553A35BC-EA7C-EE41-8DEE-90F0BEDF22C5}" dt="2023-05-20T20:54:12.540" v="3226"/>
          <ac:spMkLst>
            <pc:docMk/>
            <pc:sldMk cId="16768608" sldId="259"/>
            <ac:spMk id="2" creationId="{67031C9B-FE89-0AAA-3848-2CD0AC6A1C20}"/>
          </ac:spMkLst>
        </pc:spChg>
        <pc:spChg chg="del">
          <ac:chgData name="Tom Deakin" userId="2e2ef9b2-8033-4ff9-baa5-aa3b6f18e5f0" providerId="ADAL" clId="{553A35BC-EA7C-EE41-8DEE-90F0BEDF22C5}" dt="2023-05-20T16:50:52.277" v="1018" actId="700"/>
          <ac:spMkLst>
            <pc:docMk/>
            <pc:sldMk cId="16768608" sldId="259"/>
            <ac:spMk id="2" creationId="{DC2E5FF3-93F6-78B1-C653-50717441E2AB}"/>
          </ac:spMkLst>
        </pc:spChg>
        <pc:spChg chg="del mod ord">
          <ac:chgData name="Tom Deakin" userId="2e2ef9b2-8033-4ff9-baa5-aa3b6f18e5f0" providerId="ADAL" clId="{553A35BC-EA7C-EE41-8DEE-90F0BEDF22C5}" dt="2023-05-20T16:50:52.277" v="1018" actId="700"/>
          <ac:spMkLst>
            <pc:docMk/>
            <pc:sldMk cId="16768608" sldId="259"/>
            <ac:spMk id="3" creationId="{DE2E46F4-474A-15DE-60EE-10ADF3BDBF13}"/>
          </ac:spMkLst>
        </pc:spChg>
        <pc:spChg chg="add del mod ord">
          <ac:chgData name="Tom Deakin" userId="2e2ef9b2-8033-4ff9-baa5-aa3b6f18e5f0" providerId="ADAL" clId="{553A35BC-EA7C-EE41-8DEE-90F0BEDF22C5}" dt="2023-05-20T16:51:44.012" v="1025" actId="700"/>
          <ac:spMkLst>
            <pc:docMk/>
            <pc:sldMk cId="16768608" sldId="259"/>
            <ac:spMk id="4" creationId="{CBADBD1E-C890-9830-44CC-1270302E279E}"/>
          </ac:spMkLst>
        </pc:spChg>
        <pc:spChg chg="add mod ord">
          <ac:chgData name="Tom Deakin" userId="2e2ef9b2-8033-4ff9-baa5-aa3b6f18e5f0" providerId="ADAL" clId="{553A35BC-EA7C-EE41-8DEE-90F0BEDF22C5}" dt="2023-05-20T16:51:44.012" v="1025" actId="700"/>
          <ac:spMkLst>
            <pc:docMk/>
            <pc:sldMk cId="16768608" sldId="259"/>
            <ac:spMk id="5" creationId="{FAC657B6-AFDF-87ED-1936-41B4F9510CFD}"/>
          </ac:spMkLst>
        </pc:spChg>
      </pc:sldChg>
      <pc:sldChg chg="addSp delSp modSp new mod modClrScheme chgLayout modNotesTx">
        <pc:chgData name="Tom Deakin" userId="2e2ef9b2-8033-4ff9-baa5-aa3b6f18e5f0" providerId="ADAL" clId="{553A35BC-EA7C-EE41-8DEE-90F0BEDF22C5}" dt="2023-05-21T09:48:26.410" v="5773" actId="20577"/>
        <pc:sldMkLst>
          <pc:docMk/>
          <pc:sldMk cId="3726645122" sldId="260"/>
        </pc:sldMkLst>
        <pc:spChg chg="del">
          <ac:chgData name="Tom Deakin" userId="2e2ef9b2-8033-4ff9-baa5-aa3b6f18e5f0" providerId="ADAL" clId="{553A35BC-EA7C-EE41-8DEE-90F0BEDF22C5}" dt="2023-05-20T16:50:52.277" v="1018" actId="700"/>
          <ac:spMkLst>
            <pc:docMk/>
            <pc:sldMk cId="3726645122" sldId="260"/>
            <ac:spMk id="2" creationId="{3E0FDA85-7B43-F1DC-9302-5F1BBA96374A}"/>
          </ac:spMkLst>
        </pc:spChg>
        <pc:spChg chg="add mod">
          <ac:chgData name="Tom Deakin" userId="2e2ef9b2-8033-4ff9-baa5-aa3b6f18e5f0" providerId="ADAL" clId="{553A35BC-EA7C-EE41-8DEE-90F0BEDF22C5}" dt="2023-05-20T20:54:12.540" v="3226"/>
          <ac:spMkLst>
            <pc:docMk/>
            <pc:sldMk cId="3726645122" sldId="260"/>
            <ac:spMk id="2" creationId="{B96C2407-9A6C-D238-A214-922222C6967C}"/>
          </ac:spMkLst>
        </pc:spChg>
        <pc:spChg chg="del mod ord">
          <ac:chgData name="Tom Deakin" userId="2e2ef9b2-8033-4ff9-baa5-aa3b6f18e5f0" providerId="ADAL" clId="{553A35BC-EA7C-EE41-8DEE-90F0BEDF22C5}" dt="2023-05-20T16:50:52.277" v="1018" actId="700"/>
          <ac:spMkLst>
            <pc:docMk/>
            <pc:sldMk cId="3726645122" sldId="260"/>
            <ac:spMk id="3" creationId="{2832658F-8780-FDA7-8E1F-9A0AD66D2A9E}"/>
          </ac:spMkLst>
        </pc:spChg>
        <pc:spChg chg="add del mod ord">
          <ac:chgData name="Tom Deakin" userId="2e2ef9b2-8033-4ff9-baa5-aa3b6f18e5f0" providerId="ADAL" clId="{553A35BC-EA7C-EE41-8DEE-90F0BEDF22C5}" dt="2023-05-20T16:51:44.012" v="1025" actId="700"/>
          <ac:spMkLst>
            <pc:docMk/>
            <pc:sldMk cId="3726645122" sldId="260"/>
            <ac:spMk id="4" creationId="{B0DE7051-6CCE-C76A-148B-17E9709C2057}"/>
          </ac:spMkLst>
        </pc:spChg>
        <pc:spChg chg="add del mod ord">
          <ac:chgData name="Tom Deakin" userId="2e2ef9b2-8033-4ff9-baa5-aa3b6f18e5f0" providerId="ADAL" clId="{553A35BC-EA7C-EE41-8DEE-90F0BEDF22C5}" dt="2023-05-21T07:56:44.629" v="5049" actId="1032"/>
          <ac:spMkLst>
            <pc:docMk/>
            <pc:sldMk cId="3726645122" sldId="260"/>
            <ac:spMk id="5" creationId="{9B346E00-9B09-807A-BAB9-44AD564EFFA7}"/>
          </ac:spMkLst>
        </pc:spChg>
        <pc:spChg chg="add mod">
          <ac:chgData name="Tom Deakin" userId="2e2ef9b2-8033-4ff9-baa5-aa3b6f18e5f0" providerId="ADAL" clId="{553A35BC-EA7C-EE41-8DEE-90F0BEDF22C5}" dt="2023-05-21T09:46:03.861" v="5345" actId="404"/>
          <ac:spMkLst>
            <pc:docMk/>
            <pc:sldMk cId="3726645122" sldId="260"/>
            <ac:spMk id="6" creationId="{77490020-E9D0-CD84-1247-843412FBCF0F}"/>
          </ac:spMkLst>
        </pc:spChg>
        <pc:graphicFrameChg chg="add del mod modGraphic">
          <ac:chgData name="Tom Deakin" userId="2e2ef9b2-8033-4ff9-baa5-aa3b6f18e5f0" providerId="ADAL" clId="{553A35BC-EA7C-EE41-8DEE-90F0BEDF22C5}" dt="2023-05-21T09:45:38.901" v="5290" actId="478"/>
          <ac:graphicFrameMkLst>
            <pc:docMk/>
            <pc:sldMk cId="3726645122" sldId="260"/>
            <ac:graphicFrameMk id="3" creationId="{C0B8689B-DFD8-767F-8DD1-DF31FAB90794}"/>
          </ac:graphicFrameMkLst>
        </pc:graphicFrameChg>
      </pc:sldChg>
      <pc:sldChg chg="addSp delSp modSp new mod modClrScheme chgLayout modNotesTx">
        <pc:chgData name="Tom Deakin" userId="2e2ef9b2-8033-4ff9-baa5-aa3b6f18e5f0" providerId="ADAL" clId="{553A35BC-EA7C-EE41-8DEE-90F0BEDF22C5}" dt="2023-05-21T15:21:23.785" v="10059" actId="12788"/>
        <pc:sldMkLst>
          <pc:docMk/>
          <pc:sldMk cId="2368515078" sldId="261"/>
        </pc:sldMkLst>
        <pc:spChg chg="del">
          <ac:chgData name="Tom Deakin" userId="2e2ef9b2-8033-4ff9-baa5-aa3b6f18e5f0" providerId="ADAL" clId="{553A35BC-EA7C-EE41-8DEE-90F0BEDF22C5}" dt="2023-05-20T16:50:52.277" v="1018" actId="700"/>
          <ac:spMkLst>
            <pc:docMk/>
            <pc:sldMk cId="2368515078" sldId="261"/>
            <ac:spMk id="2" creationId="{A2A16CD6-C366-941C-502F-47296EA0E710}"/>
          </ac:spMkLst>
        </pc:spChg>
        <pc:spChg chg="add mod ord">
          <ac:chgData name="Tom Deakin" userId="2e2ef9b2-8033-4ff9-baa5-aa3b6f18e5f0" providerId="ADAL" clId="{553A35BC-EA7C-EE41-8DEE-90F0BEDF22C5}" dt="2023-05-21T15:14:30.213" v="10045" actId="700"/>
          <ac:spMkLst>
            <pc:docMk/>
            <pc:sldMk cId="2368515078" sldId="261"/>
            <ac:spMk id="2" creationId="{BF4EB02F-A2E8-2673-951D-E3AB1CFBE39F}"/>
          </ac:spMkLst>
        </pc:spChg>
        <pc:spChg chg="del mod ord">
          <ac:chgData name="Tom Deakin" userId="2e2ef9b2-8033-4ff9-baa5-aa3b6f18e5f0" providerId="ADAL" clId="{553A35BC-EA7C-EE41-8DEE-90F0BEDF22C5}" dt="2023-05-20T16:50:52.277" v="1018" actId="700"/>
          <ac:spMkLst>
            <pc:docMk/>
            <pc:sldMk cId="2368515078" sldId="261"/>
            <ac:spMk id="3" creationId="{3B549E9B-1245-7B6B-F1BB-8FA119C394BC}"/>
          </ac:spMkLst>
        </pc:spChg>
        <pc:spChg chg="add del mod ord">
          <ac:chgData name="Tom Deakin" userId="2e2ef9b2-8033-4ff9-baa5-aa3b6f18e5f0" providerId="ADAL" clId="{553A35BC-EA7C-EE41-8DEE-90F0BEDF22C5}" dt="2023-05-21T15:01:57.167" v="9825"/>
          <ac:spMkLst>
            <pc:docMk/>
            <pc:sldMk cId="2368515078" sldId="261"/>
            <ac:spMk id="3" creationId="{55243935-49F8-D717-BF33-2A8CB8D2750B}"/>
          </ac:spMkLst>
        </pc:spChg>
        <pc:spChg chg="add del mod ord">
          <ac:chgData name="Tom Deakin" userId="2e2ef9b2-8033-4ff9-baa5-aa3b6f18e5f0" providerId="ADAL" clId="{553A35BC-EA7C-EE41-8DEE-90F0BEDF22C5}" dt="2023-05-20T16:51:44.012" v="1025" actId="700"/>
          <ac:spMkLst>
            <pc:docMk/>
            <pc:sldMk cId="2368515078" sldId="261"/>
            <ac:spMk id="4" creationId="{4AFB23D8-1F78-AA8C-A936-D088F19BDBC3}"/>
          </ac:spMkLst>
        </pc:spChg>
        <pc:spChg chg="add del mod ord">
          <ac:chgData name="Tom Deakin" userId="2e2ef9b2-8033-4ff9-baa5-aa3b6f18e5f0" providerId="ADAL" clId="{553A35BC-EA7C-EE41-8DEE-90F0BEDF22C5}" dt="2023-05-21T15:01:57.025" v="9824" actId="700"/>
          <ac:spMkLst>
            <pc:docMk/>
            <pc:sldMk cId="2368515078" sldId="261"/>
            <ac:spMk id="5" creationId="{0B3F146F-7F6A-E765-7DD5-0963EDD342A2}"/>
          </ac:spMkLst>
        </pc:spChg>
        <pc:spChg chg="add mod">
          <ac:chgData name="Tom Deakin" userId="2e2ef9b2-8033-4ff9-baa5-aa3b6f18e5f0" providerId="ADAL" clId="{553A35BC-EA7C-EE41-8DEE-90F0BEDF22C5}" dt="2023-05-21T15:14:37.608" v="10048" actId="207"/>
          <ac:spMkLst>
            <pc:docMk/>
            <pc:sldMk cId="2368515078" sldId="261"/>
            <ac:spMk id="6" creationId="{5AFA9A90-4450-D1C7-E052-F99B4FFC8718}"/>
          </ac:spMkLst>
        </pc:spChg>
        <pc:spChg chg="add del mod">
          <ac:chgData name="Tom Deakin" userId="2e2ef9b2-8033-4ff9-baa5-aa3b6f18e5f0" providerId="ADAL" clId="{553A35BC-EA7C-EE41-8DEE-90F0BEDF22C5}" dt="2023-05-21T15:14:32.893" v="10047"/>
          <ac:spMkLst>
            <pc:docMk/>
            <pc:sldMk cId="2368515078" sldId="261"/>
            <ac:spMk id="10" creationId="{73225E08-A5F9-23B8-AA69-33ACA5C5A02E}"/>
          </ac:spMkLst>
        </pc:spChg>
        <pc:spChg chg="add del mod">
          <ac:chgData name="Tom Deakin" userId="2e2ef9b2-8033-4ff9-baa5-aa3b6f18e5f0" providerId="ADAL" clId="{553A35BC-EA7C-EE41-8DEE-90F0BEDF22C5}" dt="2023-05-21T15:20:34.661" v="10051" actId="931"/>
          <ac:spMkLst>
            <pc:docMk/>
            <pc:sldMk cId="2368515078" sldId="261"/>
            <ac:spMk id="13" creationId="{94A530E8-1E74-EB61-5579-487CE3855E11}"/>
          </ac:spMkLst>
        </pc:spChg>
        <pc:picChg chg="add del mod ord">
          <ac:chgData name="Tom Deakin" userId="2e2ef9b2-8033-4ff9-baa5-aa3b6f18e5f0" providerId="ADAL" clId="{553A35BC-EA7C-EE41-8DEE-90F0BEDF22C5}" dt="2023-05-21T15:14:31.035" v="10046" actId="478"/>
          <ac:picMkLst>
            <pc:docMk/>
            <pc:sldMk cId="2368515078" sldId="261"/>
            <ac:picMk id="4" creationId="{20A8AAE3-75A5-6F75-B505-06F1FEA65033}"/>
          </ac:picMkLst>
        </pc:picChg>
        <pc:picChg chg="add del mod">
          <ac:chgData name="Tom Deakin" userId="2e2ef9b2-8033-4ff9-baa5-aa3b6f18e5f0" providerId="ADAL" clId="{553A35BC-EA7C-EE41-8DEE-90F0BEDF22C5}" dt="2023-05-21T15:13:10.657" v="10042"/>
          <ac:picMkLst>
            <pc:docMk/>
            <pc:sldMk cId="2368515078" sldId="261"/>
            <ac:picMk id="7" creationId="{E956ED07-F096-B754-DD5F-5C01D7764C7A}"/>
          </ac:picMkLst>
        </pc:picChg>
        <pc:picChg chg="add del mod">
          <ac:chgData name="Tom Deakin" userId="2e2ef9b2-8033-4ff9-baa5-aa3b6f18e5f0" providerId="ADAL" clId="{553A35BC-EA7C-EE41-8DEE-90F0BEDF22C5}" dt="2023-05-21T15:14:27.197" v="10044"/>
          <ac:picMkLst>
            <pc:docMk/>
            <pc:sldMk cId="2368515078" sldId="261"/>
            <ac:picMk id="8" creationId="{EE8A72C7-001A-0E4F-6D22-A7B36110BDB4}"/>
          </ac:picMkLst>
        </pc:picChg>
        <pc:picChg chg="add del mod">
          <ac:chgData name="Tom Deakin" userId="2e2ef9b2-8033-4ff9-baa5-aa3b6f18e5f0" providerId="ADAL" clId="{553A35BC-EA7C-EE41-8DEE-90F0BEDF22C5}" dt="2023-05-21T15:20:21.467" v="10050" actId="478"/>
          <ac:picMkLst>
            <pc:docMk/>
            <pc:sldMk cId="2368515078" sldId="261"/>
            <ac:picMk id="11" creationId="{4E888D7D-5229-3DA7-4DF9-B1DC2AC129A2}"/>
          </ac:picMkLst>
        </pc:picChg>
        <pc:picChg chg="add mod modCrop">
          <ac:chgData name="Tom Deakin" userId="2e2ef9b2-8033-4ff9-baa5-aa3b6f18e5f0" providerId="ADAL" clId="{553A35BC-EA7C-EE41-8DEE-90F0BEDF22C5}" dt="2023-05-21T15:21:23.785" v="10059" actId="12788"/>
          <ac:picMkLst>
            <pc:docMk/>
            <pc:sldMk cId="2368515078" sldId="261"/>
            <ac:picMk id="15" creationId="{9CF0F4A0-89EB-D271-01A4-3100617BD1B7}"/>
          </ac:picMkLst>
        </pc:picChg>
      </pc:sldChg>
      <pc:sldChg chg="addSp delSp modSp new mod ord modClrScheme chgLayout modNotesTx">
        <pc:chgData name="Tom Deakin" userId="2e2ef9b2-8033-4ff9-baa5-aa3b6f18e5f0" providerId="ADAL" clId="{553A35BC-EA7C-EE41-8DEE-90F0BEDF22C5}" dt="2023-05-21T13:51:19.184" v="9212" actId="113"/>
        <pc:sldMkLst>
          <pc:docMk/>
          <pc:sldMk cId="1638288388" sldId="262"/>
        </pc:sldMkLst>
        <pc:spChg chg="add mod ord">
          <ac:chgData name="Tom Deakin" userId="2e2ef9b2-8033-4ff9-baa5-aa3b6f18e5f0" providerId="ADAL" clId="{553A35BC-EA7C-EE41-8DEE-90F0BEDF22C5}" dt="2023-05-21T13:43:35.383" v="8700" actId="700"/>
          <ac:spMkLst>
            <pc:docMk/>
            <pc:sldMk cId="1638288388" sldId="262"/>
            <ac:spMk id="2" creationId="{1E6A2866-F9DC-122E-114A-C03617FD4D76}"/>
          </ac:spMkLst>
        </pc:spChg>
        <pc:spChg chg="del">
          <ac:chgData name="Tom Deakin" userId="2e2ef9b2-8033-4ff9-baa5-aa3b6f18e5f0" providerId="ADAL" clId="{553A35BC-EA7C-EE41-8DEE-90F0BEDF22C5}" dt="2023-05-20T16:50:52.277" v="1018" actId="700"/>
          <ac:spMkLst>
            <pc:docMk/>
            <pc:sldMk cId="1638288388" sldId="262"/>
            <ac:spMk id="2" creationId="{98DA9617-0234-BECF-442C-A2A84636331B}"/>
          </ac:spMkLst>
        </pc:spChg>
        <pc:spChg chg="del mod ord">
          <ac:chgData name="Tom Deakin" userId="2e2ef9b2-8033-4ff9-baa5-aa3b6f18e5f0" providerId="ADAL" clId="{553A35BC-EA7C-EE41-8DEE-90F0BEDF22C5}" dt="2023-05-20T16:50:52.277" v="1018" actId="700"/>
          <ac:spMkLst>
            <pc:docMk/>
            <pc:sldMk cId="1638288388" sldId="262"/>
            <ac:spMk id="3" creationId="{C1027C0D-0B8C-652D-CE8A-521717730B65}"/>
          </ac:spMkLst>
        </pc:spChg>
        <pc:spChg chg="add del mod">
          <ac:chgData name="Tom Deakin" userId="2e2ef9b2-8033-4ff9-baa5-aa3b6f18e5f0" providerId="ADAL" clId="{553A35BC-EA7C-EE41-8DEE-90F0BEDF22C5}" dt="2023-05-21T13:43:52.536" v="8705" actId="767"/>
          <ac:spMkLst>
            <pc:docMk/>
            <pc:sldMk cId="1638288388" sldId="262"/>
            <ac:spMk id="4" creationId="{5723AEA2-50BE-229D-8B5C-DCAF656B1016}"/>
          </ac:spMkLst>
        </pc:spChg>
        <pc:spChg chg="add del mod ord">
          <ac:chgData name="Tom Deakin" userId="2e2ef9b2-8033-4ff9-baa5-aa3b6f18e5f0" providerId="ADAL" clId="{553A35BC-EA7C-EE41-8DEE-90F0BEDF22C5}" dt="2023-05-20T16:51:44.012" v="1025" actId="700"/>
          <ac:spMkLst>
            <pc:docMk/>
            <pc:sldMk cId="1638288388" sldId="262"/>
            <ac:spMk id="4" creationId="{A903D583-7BB6-F2C0-9865-D533BCD04120}"/>
          </ac:spMkLst>
        </pc:spChg>
        <pc:spChg chg="add del mod ord">
          <ac:chgData name="Tom Deakin" userId="2e2ef9b2-8033-4ff9-baa5-aa3b6f18e5f0" providerId="ADAL" clId="{553A35BC-EA7C-EE41-8DEE-90F0BEDF22C5}" dt="2023-05-21T13:43:27.801" v="8699"/>
          <ac:spMkLst>
            <pc:docMk/>
            <pc:sldMk cId="1638288388" sldId="262"/>
            <ac:spMk id="5" creationId="{89BEC7A3-C3B8-DF88-10E8-F4E9B8FB1148}"/>
          </ac:spMkLst>
        </pc:spChg>
        <pc:spChg chg="add del mod">
          <ac:chgData name="Tom Deakin" userId="2e2ef9b2-8033-4ff9-baa5-aa3b6f18e5f0" providerId="ADAL" clId="{553A35BC-EA7C-EE41-8DEE-90F0BEDF22C5}" dt="2023-05-21T13:43:52.167" v="8704"/>
          <ac:spMkLst>
            <pc:docMk/>
            <pc:sldMk cId="1638288388" sldId="262"/>
            <ac:spMk id="6" creationId="{0EEE17C5-E9F8-2742-00E8-5C679CF2C3B8}"/>
          </ac:spMkLst>
        </pc:spChg>
        <pc:spChg chg="add mod">
          <ac:chgData name="Tom Deakin" userId="2e2ef9b2-8033-4ff9-baa5-aa3b6f18e5f0" providerId="ADAL" clId="{553A35BC-EA7C-EE41-8DEE-90F0BEDF22C5}" dt="2023-05-21T13:44:17.343" v="8726" actId="1076"/>
          <ac:spMkLst>
            <pc:docMk/>
            <pc:sldMk cId="1638288388" sldId="262"/>
            <ac:spMk id="7" creationId="{092A19E1-3B22-3A36-5C3C-98BD3394518C}"/>
          </ac:spMkLst>
        </pc:spChg>
        <pc:spChg chg="add del mod">
          <ac:chgData name="Tom Deakin" userId="2e2ef9b2-8033-4ff9-baa5-aa3b6f18e5f0" providerId="ADAL" clId="{553A35BC-EA7C-EE41-8DEE-90F0BEDF22C5}" dt="2023-05-21T13:48:33.276" v="9095"/>
          <ac:spMkLst>
            <pc:docMk/>
            <pc:sldMk cId="1638288388" sldId="262"/>
            <ac:spMk id="9" creationId="{5A590A03-69D7-A79E-DFC4-6E68E71808C4}"/>
          </ac:spMkLst>
        </pc:spChg>
        <pc:picChg chg="add del mod ord">
          <ac:chgData name="Tom Deakin" userId="2e2ef9b2-8033-4ff9-baa5-aa3b6f18e5f0" providerId="ADAL" clId="{553A35BC-EA7C-EE41-8DEE-90F0BEDF22C5}" dt="2023-05-21T13:48:30.348" v="9094" actId="478"/>
          <ac:picMkLst>
            <pc:docMk/>
            <pc:sldMk cId="1638288388" sldId="262"/>
            <ac:picMk id="3" creationId="{9B6AC4DE-B738-2815-0F8A-9B854E19B295}"/>
          </ac:picMkLst>
        </pc:picChg>
        <pc:picChg chg="add mod">
          <ac:chgData name="Tom Deakin" userId="2e2ef9b2-8033-4ff9-baa5-aa3b6f18e5f0" providerId="ADAL" clId="{553A35BC-EA7C-EE41-8DEE-90F0BEDF22C5}" dt="2023-05-21T13:48:37.840" v="9096" actId="14100"/>
          <ac:picMkLst>
            <pc:docMk/>
            <pc:sldMk cId="1638288388" sldId="262"/>
            <ac:picMk id="11" creationId="{205F8DEB-52E3-7CF5-96F5-D0D41A1CF32F}"/>
          </ac:picMkLst>
        </pc:picChg>
      </pc:sldChg>
      <pc:sldChg chg="addSp delSp modSp new mod ord setBg modClrScheme chgLayout modNotesTx">
        <pc:chgData name="Tom Deakin" userId="2e2ef9b2-8033-4ff9-baa5-aa3b6f18e5f0" providerId="ADAL" clId="{553A35BC-EA7C-EE41-8DEE-90F0BEDF22C5}" dt="2023-05-20T21:31:44.797" v="4434" actId="20577"/>
        <pc:sldMkLst>
          <pc:docMk/>
          <pc:sldMk cId="1546843644" sldId="263"/>
        </pc:sldMkLst>
        <pc:spChg chg="add mod ord">
          <ac:chgData name="Tom Deakin" userId="2e2ef9b2-8033-4ff9-baa5-aa3b6f18e5f0" providerId="ADAL" clId="{553A35BC-EA7C-EE41-8DEE-90F0BEDF22C5}" dt="2023-05-20T21:30:17.053" v="4365" actId="700"/>
          <ac:spMkLst>
            <pc:docMk/>
            <pc:sldMk cId="1546843644" sldId="263"/>
            <ac:spMk id="2" creationId="{0BF2DFD1-E455-2F0E-F863-D485B1AFC1A6}"/>
          </ac:spMkLst>
        </pc:spChg>
        <pc:spChg chg="del">
          <ac:chgData name="Tom Deakin" userId="2e2ef9b2-8033-4ff9-baa5-aa3b6f18e5f0" providerId="ADAL" clId="{553A35BC-EA7C-EE41-8DEE-90F0BEDF22C5}" dt="2023-05-20T16:50:52.277" v="1018" actId="700"/>
          <ac:spMkLst>
            <pc:docMk/>
            <pc:sldMk cId="1546843644" sldId="263"/>
            <ac:spMk id="2" creationId="{B00188FD-2942-60ED-DEDA-FA2272459B19}"/>
          </ac:spMkLst>
        </pc:spChg>
        <pc:spChg chg="del mod ord">
          <ac:chgData name="Tom Deakin" userId="2e2ef9b2-8033-4ff9-baa5-aa3b6f18e5f0" providerId="ADAL" clId="{553A35BC-EA7C-EE41-8DEE-90F0BEDF22C5}" dt="2023-05-20T16:50:52.277" v="1018" actId="700"/>
          <ac:spMkLst>
            <pc:docMk/>
            <pc:sldMk cId="1546843644" sldId="263"/>
            <ac:spMk id="3" creationId="{2F9ED669-7978-B2C3-D500-5277379CF69A}"/>
          </ac:spMkLst>
        </pc:spChg>
        <pc:spChg chg="add mod">
          <ac:chgData name="Tom Deakin" userId="2e2ef9b2-8033-4ff9-baa5-aa3b6f18e5f0" providerId="ADAL" clId="{553A35BC-EA7C-EE41-8DEE-90F0BEDF22C5}" dt="2023-05-20T21:30:32.908" v="4374" actId="1076"/>
          <ac:spMkLst>
            <pc:docMk/>
            <pc:sldMk cId="1546843644" sldId="263"/>
            <ac:spMk id="4" creationId="{41F8E82C-B542-1C80-B46D-67B87AF2F0E1}"/>
          </ac:spMkLst>
        </pc:spChg>
        <pc:spChg chg="add del mod ord">
          <ac:chgData name="Tom Deakin" userId="2e2ef9b2-8033-4ff9-baa5-aa3b6f18e5f0" providerId="ADAL" clId="{553A35BC-EA7C-EE41-8DEE-90F0BEDF22C5}" dt="2023-05-20T16:51:44.012" v="1025" actId="700"/>
          <ac:spMkLst>
            <pc:docMk/>
            <pc:sldMk cId="1546843644" sldId="263"/>
            <ac:spMk id="4" creationId="{6BDC73D1-79E8-0020-D870-2012F48FB21E}"/>
          </ac:spMkLst>
        </pc:spChg>
        <pc:spChg chg="add del mod ord">
          <ac:chgData name="Tom Deakin" userId="2e2ef9b2-8033-4ff9-baa5-aa3b6f18e5f0" providerId="ADAL" clId="{553A35BC-EA7C-EE41-8DEE-90F0BEDF22C5}" dt="2023-05-20T21:28:22.205" v="4345"/>
          <ac:spMkLst>
            <pc:docMk/>
            <pc:sldMk cId="1546843644" sldId="263"/>
            <ac:spMk id="5" creationId="{443B289B-FE63-B78D-AB67-111CDA1BA6B9}"/>
          </ac:spMkLst>
        </pc:spChg>
        <pc:picChg chg="add mod ord">
          <ac:chgData name="Tom Deakin" userId="2e2ef9b2-8033-4ff9-baa5-aa3b6f18e5f0" providerId="ADAL" clId="{553A35BC-EA7C-EE41-8DEE-90F0BEDF22C5}" dt="2023-05-20T21:31:09.545" v="4375" actId="14100"/>
          <ac:picMkLst>
            <pc:docMk/>
            <pc:sldMk cId="1546843644" sldId="263"/>
            <ac:picMk id="3" creationId="{6B959B77-6F47-BACF-83EB-FFA8125E989D}"/>
          </ac:picMkLst>
        </pc:picChg>
      </pc:sldChg>
      <pc:sldChg chg="addSp delSp modSp new mod ord modClrScheme chgLayout modNotesTx">
        <pc:chgData name="Tom Deakin" userId="2e2ef9b2-8033-4ff9-baa5-aa3b6f18e5f0" providerId="ADAL" clId="{553A35BC-EA7C-EE41-8DEE-90F0BEDF22C5}" dt="2023-05-21T20:37:24.385" v="12763" actId="20578"/>
        <pc:sldMkLst>
          <pc:docMk/>
          <pc:sldMk cId="2390694117" sldId="264"/>
        </pc:sldMkLst>
        <pc:spChg chg="add mod ord">
          <ac:chgData name="Tom Deakin" userId="2e2ef9b2-8033-4ff9-baa5-aa3b6f18e5f0" providerId="ADAL" clId="{553A35BC-EA7C-EE41-8DEE-90F0BEDF22C5}" dt="2023-05-21T20:20:44.063" v="11536" actId="700"/>
          <ac:spMkLst>
            <pc:docMk/>
            <pc:sldMk cId="2390694117" sldId="264"/>
            <ac:spMk id="2" creationId="{0C442374-569E-8513-C7C0-6A5F78252539}"/>
          </ac:spMkLst>
        </pc:spChg>
        <pc:spChg chg="del">
          <ac:chgData name="Tom Deakin" userId="2e2ef9b2-8033-4ff9-baa5-aa3b6f18e5f0" providerId="ADAL" clId="{553A35BC-EA7C-EE41-8DEE-90F0BEDF22C5}" dt="2023-05-20T16:50:52.277" v="1018" actId="700"/>
          <ac:spMkLst>
            <pc:docMk/>
            <pc:sldMk cId="2390694117" sldId="264"/>
            <ac:spMk id="2" creationId="{6C7FB69E-0B06-6010-C5B2-086436D83411}"/>
          </ac:spMkLst>
        </pc:spChg>
        <pc:spChg chg="del mod ord">
          <ac:chgData name="Tom Deakin" userId="2e2ef9b2-8033-4ff9-baa5-aa3b6f18e5f0" providerId="ADAL" clId="{553A35BC-EA7C-EE41-8DEE-90F0BEDF22C5}" dt="2023-05-20T16:50:52.277" v="1018" actId="700"/>
          <ac:spMkLst>
            <pc:docMk/>
            <pc:sldMk cId="2390694117" sldId="264"/>
            <ac:spMk id="3" creationId="{66F3B20D-C569-92E9-81B5-90656FEF2B30}"/>
          </ac:spMkLst>
        </pc:spChg>
        <pc:spChg chg="add del mod ord">
          <ac:chgData name="Tom Deakin" userId="2e2ef9b2-8033-4ff9-baa5-aa3b6f18e5f0" providerId="ADAL" clId="{553A35BC-EA7C-EE41-8DEE-90F0BEDF22C5}" dt="2023-05-20T16:51:44.012" v="1025" actId="700"/>
          <ac:spMkLst>
            <pc:docMk/>
            <pc:sldMk cId="2390694117" sldId="264"/>
            <ac:spMk id="4" creationId="{65B7859B-FF7A-C8AE-BC20-585AAF5B2615}"/>
          </ac:spMkLst>
        </pc:spChg>
        <pc:spChg chg="add del mod ord">
          <ac:chgData name="Tom Deakin" userId="2e2ef9b2-8033-4ff9-baa5-aa3b6f18e5f0" providerId="ADAL" clId="{553A35BC-EA7C-EE41-8DEE-90F0BEDF22C5}" dt="2023-05-21T20:20:28.738" v="11533" actId="700"/>
          <ac:spMkLst>
            <pc:docMk/>
            <pc:sldMk cId="2390694117" sldId="264"/>
            <ac:spMk id="5" creationId="{FA699B32-3B74-F3D5-97D7-2D08AAF4FC8A}"/>
          </ac:spMkLst>
        </pc:spChg>
        <pc:spChg chg="add mod">
          <ac:chgData name="Tom Deakin" userId="2e2ef9b2-8033-4ff9-baa5-aa3b6f18e5f0" providerId="ADAL" clId="{553A35BC-EA7C-EE41-8DEE-90F0BEDF22C5}" dt="2023-05-21T20:21:27.171" v="11555" actId="20577"/>
          <ac:spMkLst>
            <pc:docMk/>
            <pc:sldMk cId="2390694117" sldId="264"/>
            <ac:spMk id="7" creationId="{052E202C-B5AB-DD09-F931-5BC6BDE5DC6B}"/>
          </ac:spMkLst>
        </pc:spChg>
        <pc:picChg chg="add mod">
          <ac:chgData name="Tom Deakin" userId="2e2ef9b2-8033-4ff9-baa5-aa3b6f18e5f0" providerId="ADAL" clId="{553A35BC-EA7C-EE41-8DEE-90F0BEDF22C5}" dt="2023-05-21T20:23:46.970" v="11732" actId="1076"/>
          <ac:picMkLst>
            <pc:docMk/>
            <pc:sldMk cId="2390694117" sldId="264"/>
            <ac:picMk id="3" creationId="{4C33EA1D-93ED-7462-CB2F-AA123BFB3686}"/>
          </ac:picMkLst>
        </pc:picChg>
        <pc:picChg chg="add mod">
          <ac:chgData name="Tom Deakin" userId="2e2ef9b2-8033-4ff9-baa5-aa3b6f18e5f0" providerId="ADAL" clId="{553A35BC-EA7C-EE41-8DEE-90F0BEDF22C5}" dt="2023-05-21T20:23:44.955" v="11731" actId="1076"/>
          <ac:picMkLst>
            <pc:docMk/>
            <pc:sldMk cId="2390694117" sldId="264"/>
            <ac:picMk id="4" creationId="{7E0D72BD-E752-8A74-F837-C8CFD25C3423}"/>
          </ac:picMkLst>
        </pc:picChg>
        <pc:picChg chg="add mod">
          <ac:chgData name="Tom Deakin" userId="2e2ef9b2-8033-4ff9-baa5-aa3b6f18e5f0" providerId="ADAL" clId="{553A35BC-EA7C-EE41-8DEE-90F0BEDF22C5}" dt="2023-05-21T20:23:50.422" v="11733" actId="1076"/>
          <ac:picMkLst>
            <pc:docMk/>
            <pc:sldMk cId="2390694117" sldId="264"/>
            <ac:picMk id="6" creationId="{0E7E947B-0A86-7633-2C9D-5845D0237DA0}"/>
          </ac:picMkLst>
        </pc:picChg>
        <pc:picChg chg="add mod">
          <ac:chgData name="Tom Deakin" userId="2e2ef9b2-8033-4ff9-baa5-aa3b6f18e5f0" providerId="ADAL" clId="{553A35BC-EA7C-EE41-8DEE-90F0BEDF22C5}" dt="2023-05-21T20:22:40.698" v="11566" actId="1076"/>
          <ac:picMkLst>
            <pc:docMk/>
            <pc:sldMk cId="2390694117" sldId="264"/>
            <ac:picMk id="8" creationId="{881A82F1-48BD-90AF-6323-95B7AEBC7C93}"/>
          </ac:picMkLst>
        </pc:picChg>
        <pc:picChg chg="add mod">
          <ac:chgData name="Tom Deakin" userId="2e2ef9b2-8033-4ff9-baa5-aa3b6f18e5f0" providerId="ADAL" clId="{553A35BC-EA7C-EE41-8DEE-90F0BEDF22C5}" dt="2023-05-21T20:22:37.048" v="11565" actId="1076"/>
          <ac:picMkLst>
            <pc:docMk/>
            <pc:sldMk cId="2390694117" sldId="264"/>
            <ac:picMk id="9" creationId="{DAA2B766-1A5E-156F-8F69-D9A318ADF515}"/>
          </ac:picMkLst>
        </pc:picChg>
      </pc:sldChg>
      <pc:sldChg chg="addSp delSp modSp new mod modClrScheme chgLayout modNotesTx">
        <pc:chgData name="Tom Deakin" userId="2e2ef9b2-8033-4ff9-baa5-aa3b6f18e5f0" providerId="ADAL" clId="{553A35BC-EA7C-EE41-8DEE-90F0BEDF22C5}" dt="2023-05-21T21:08:02.336" v="14302" actId="20577"/>
        <pc:sldMkLst>
          <pc:docMk/>
          <pc:sldMk cId="326237874" sldId="265"/>
        </pc:sldMkLst>
        <pc:spChg chg="add mod">
          <ac:chgData name="Tom Deakin" userId="2e2ef9b2-8033-4ff9-baa5-aa3b6f18e5f0" providerId="ADAL" clId="{553A35BC-EA7C-EE41-8DEE-90F0BEDF22C5}" dt="2023-05-20T20:54:12.540" v="3226"/>
          <ac:spMkLst>
            <pc:docMk/>
            <pc:sldMk cId="326237874" sldId="265"/>
            <ac:spMk id="2" creationId="{657F0FE4-5123-6D43-BF97-9075B7784236}"/>
          </ac:spMkLst>
        </pc:spChg>
        <pc:spChg chg="del">
          <ac:chgData name="Tom Deakin" userId="2e2ef9b2-8033-4ff9-baa5-aa3b6f18e5f0" providerId="ADAL" clId="{553A35BC-EA7C-EE41-8DEE-90F0BEDF22C5}" dt="2023-05-20T16:50:52.277" v="1018" actId="700"/>
          <ac:spMkLst>
            <pc:docMk/>
            <pc:sldMk cId="326237874" sldId="265"/>
            <ac:spMk id="2" creationId="{B8E5C9E3-7152-5078-3B28-A4F03DE5A07C}"/>
          </ac:spMkLst>
        </pc:spChg>
        <pc:spChg chg="del mod ord">
          <ac:chgData name="Tom Deakin" userId="2e2ef9b2-8033-4ff9-baa5-aa3b6f18e5f0" providerId="ADAL" clId="{553A35BC-EA7C-EE41-8DEE-90F0BEDF22C5}" dt="2023-05-20T16:50:52.277" v="1018" actId="700"/>
          <ac:spMkLst>
            <pc:docMk/>
            <pc:sldMk cId="326237874" sldId="265"/>
            <ac:spMk id="3" creationId="{866DEF3B-3C88-36BD-84D9-7BFC5A4EA454}"/>
          </ac:spMkLst>
        </pc:spChg>
        <pc:spChg chg="add mod">
          <ac:chgData name="Tom Deakin" userId="2e2ef9b2-8033-4ff9-baa5-aa3b6f18e5f0" providerId="ADAL" clId="{553A35BC-EA7C-EE41-8DEE-90F0BEDF22C5}" dt="2023-05-21T21:06:18.106" v="14062" actId="1076"/>
          <ac:spMkLst>
            <pc:docMk/>
            <pc:sldMk cId="326237874" sldId="265"/>
            <ac:spMk id="3" creationId="{F55BAE09-E71A-5AAF-5E96-0C23933D7D58}"/>
          </ac:spMkLst>
        </pc:spChg>
        <pc:spChg chg="add del mod ord">
          <ac:chgData name="Tom Deakin" userId="2e2ef9b2-8033-4ff9-baa5-aa3b6f18e5f0" providerId="ADAL" clId="{553A35BC-EA7C-EE41-8DEE-90F0BEDF22C5}" dt="2023-05-20T16:51:44.012" v="1025" actId="700"/>
          <ac:spMkLst>
            <pc:docMk/>
            <pc:sldMk cId="326237874" sldId="265"/>
            <ac:spMk id="4" creationId="{7673A30B-9080-9686-CD88-3B3B1F684B72}"/>
          </ac:spMkLst>
        </pc:spChg>
        <pc:spChg chg="add mod ord">
          <ac:chgData name="Tom Deakin" userId="2e2ef9b2-8033-4ff9-baa5-aa3b6f18e5f0" providerId="ADAL" clId="{553A35BC-EA7C-EE41-8DEE-90F0BEDF22C5}" dt="2023-05-21T21:06:37.712" v="14131" actId="403"/>
          <ac:spMkLst>
            <pc:docMk/>
            <pc:sldMk cId="326237874" sldId="265"/>
            <ac:spMk id="5" creationId="{F96B494A-2389-4433-CD47-E969A225A9FF}"/>
          </ac:spMkLst>
        </pc:spChg>
      </pc:sldChg>
      <pc:sldChg chg="addSp delSp modSp new mod modClrScheme chgLayout modNotesTx">
        <pc:chgData name="Tom Deakin" userId="2e2ef9b2-8033-4ff9-baa5-aa3b6f18e5f0" providerId="ADAL" clId="{553A35BC-EA7C-EE41-8DEE-90F0BEDF22C5}" dt="2023-05-24T21:34:49.045" v="14869" actId="20577"/>
        <pc:sldMkLst>
          <pc:docMk/>
          <pc:sldMk cId="298533532" sldId="266"/>
        </pc:sldMkLst>
        <pc:spChg chg="add mod">
          <ac:chgData name="Tom Deakin" userId="2e2ef9b2-8033-4ff9-baa5-aa3b6f18e5f0" providerId="ADAL" clId="{553A35BC-EA7C-EE41-8DEE-90F0BEDF22C5}" dt="2023-05-20T20:54:12.540" v="3226"/>
          <ac:spMkLst>
            <pc:docMk/>
            <pc:sldMk cId="298533532" sldId="266"/>
            <ac:spMk id="2" creationId="{1D574D22-35EA-DBFE-6C10-4F870DB895C4}"/>
          </ac:spMkLst>
        </pc:spChg>
        <pc:spChg chg="del">
          <ac:chgData name="Tom Deakin" userId="2e2ef9b2-8033-4ff9-baa5-aa3b6f18e5f0" providerId="ADAL" clId="{553A35BC-EA7C-EE41-8DEE-90F0BEDF22C5}" dt="2023-05-20T16:50:52.277" v="1018" actId="700"/>
          <ac:spMkLst>
            <pc:docMk/>
            <pc:sldMk cId="298533532" sldId="266"/>
            <ac:spMk id="2" creationId="{FB8F97D4-6EF9-9E4D-2DC7-994DC6F9F5BF}"/>
          </ac:spMkLst>
        </pc:spChg>
        <pc:spChg chg="del mod ord">
          <ac:chgData name="Tom Deakin" userId="2e2ef9b2-8033-4ff9-baa5-aa3b6f18e5f0" providerId="ADAL" clId="{553A35BC-EA7C-EE41-8DEE-90F0BEDF22C5}" dt="2023-05-20T16:50:52.277" v="1018" actId="700"/>
          <ac:spMkLst>
            <pc:docMk/>
            <pc:sldMk cId="298533532" sldId="266"/>
            <ac:spMk id="3" creationId="{2676CB1B-D054-B37C-DD84-0ED07AC13EF4}"/>
          </ac:spMkLst>
        </pc:spChg>
        <pc:spChg chg="add del mod ord">
          <ac:chgData name="Tom Deakin" userId="2e2ef9b2-8033-4ff9-baa5-aa3b6f18e5f0" providerId="ADAL" clId="{553A35BC-EA7C-EE41-8DEE-90F0BEDF22C5}" dt="2023-05-20T16:51:44.012" v="1025" actId="700"/>
          <ac:spMkLst>
            <pc:docMk/>
            <pc:sldMk cId="298533532" sldId="266"/>
            <ac:spMk id="4" creationId="{3383A758-5731-1A93-A8BE-705381C793E9}"/>
          </ac:spMkLst>
        </pc:spChg>
        <pc:spChg chg="add mod ord">
          <ac:chgData name="Tom Deakin" userId="2e2ef9b2-8033-4ff9-baa5-aa3b6f18e5f0" providerId="ADAL" clId="{553A35BC-EA7C-EE41-8DEE-90F0BEDF22C5}" dt="2023-05-24T21:34:49.045" v="14869" actId="20577"/>
          <ac:spMkLst>
            <pc:docMk/>
            <pc:sldMk cId="298533532" sldId="266"/>
            <ac:spMk id="5" creationId="{C301093F-138B-090C-19B1-55DC752AC28D}"/>
          </ac:spMkLst>
        </pc:spChg>
      </pc:sldChg>
      <pc:sldChg chg="addSp delSp modSp new mod ord modClrScheme chgLayout modNotesTx">
        <pc:chgData name="Tom Deakin" userId="2e2ef9b2-8033-4ff9-baa5-aa3b6f18e5f0" providerId="ADAL" clId="{553A35BC-EA7C-EE41-8DEE-90F0BEDF22C5}" dt="2023-05-24T21:37:30.990" v="14883" actId="1036"/>
        <pc:sldMkLst>
          <pc:docMk/>
          <pc:sldMk cId="3617999842" sldId="267"/>
        </pc:sldMkLst>
        <pc:spChg chg="del">
          <ac:chgData name="Tom Deakin" userId="2e2ef9b2-8033-4ff9-baa5-aa3b6f18e5f0" providerId="ADAL" clId="{553A35BC-EA7C-EE41-8DEE-90F0BEDF22C5}" dt="2023-05-20T16:51:48.813" v="1026" actId="700"/>
          <ac:spMkLst>
            <pc:docMk/>
            <pc:sldMk cId="3617999842" sldId="267"/>
            <ac:spMk id="2" creationId="{8C17AFAD-7CDD-8218-C4C8-7B362CC01CA8}"/>
          </ac:spMkLst>
        </pc:spChg>
        <pc:spChg chg="add mod">
          <ac:chgData name="Tom Deakin" userId="2e2ef9b2-8033-4ff9-baa5-aa3b6f18e5f0" providerId="ADAL" clId="{553A35BC-EA7C-EE41-8DEE-90F0BEDF22C5}" dt="2023-05-20T20:54:12.540" v="3226"/>
          <ac:spMkLst>
            <pc:docMk/>
            <pc:sldMk cId="3617999842" sldId="267"/>
            <ac:spMk id="2" creationId="{9A2B8770-0D07-5536-BAD1-F011CE7772A7}"/>
          </ac:spMkLst>
        </pc:spChg>
        <pc:spChg chg="del mod ord">
          <ac:chgData name="Tom Deakin" userId="2e2ef9b2-8033-4ff9-baa5-aa3b6f18e5f0" providerId="ADAL" clId="{553A35BC-EA7C-EE41-8DEE-90F0BEDF22C5}" dt="2023-05-20T16:51:48.813" v="1026" actId="700"/>
          <ac:spMkLst>
            <pc:docMk/>
            <pc:sldMk cId="3617999842" sldId="267"/>
            <ac:spMk id="3" creationId="{68A6F50C-6D68-18D8-1088-5A83F7073A50}"/>
          </ac:spMkLst>
        </pc:spChg>
        <pc:spChg chg="add del mod ord">
          <ac:chgData name="Tom Deakin" userId="2e2ef9b2-8033-4ff9-baa5-aa3b6f18e5f0" providerId="ADAL" clId="{553A35BC-EA7C-EE41-8DEE-90F0BEDF22C5}" dt="2023-05-20T16:53:48.418" v="1152"/>
          <ac:spMkLst>
            <pc:docMk/>
            <pc:sldMk cId="3617999842" sldId="267"/>
            <ac:spMk id="4" creationId="{0C18F61E-69E1-BBD0-3CFD-5FE554AEA812}"/>
          </ac:spMkLst>
        </pc:spChg>
        <pc:spChg chg="add mod ord">
          <ac:chgData name="Tom Deakin" userId="2e2ef9b2-8033-4ff9-baa5-aa3b6f18e5f0" providerId="ADAL" clId="{553A35BC-EA7C-EE41-8DEE-90F0BEDF22C5}" dt="2023-05-20T20:50:12.736" v="3189" actId="404"/>
          <ac:spMkLst>
            <pc:docMk/>
            <pc:sldMk cId="3617999842" sldId="267"/>
            <ac:spMk id="5" creationId="{B40D252F-0896-7846-59C8-CE333AFE8DBD}"/>
          </ac:spMkLst>
        </pc:spChg>
        <pc:spChg chg="add del mod ord">
          <ac:chgData name="Tom Deakin" userId="2e2ef9b2-8033-4ff9-baa5-aa3b6f18e5f0" providerId="ADAL" clId="{553A35BC-EA7C-EE41-8DEE-90F0BEDF22C5}" dt="2023-05-20T16:54:55.671" v="1155" actId="700"/>
          <ac:spMkLst>
            <pc:docMk/>
            <pc:sldMk cId="3617999842" sldId="267"/>
            <ac:spMk id="7" creationId="{87FC47F5-DF17-BB86-5EFA-364A69B1D157}"/>
          </ac:spMkLst>
        </pc:spChg>
        <pc:spChg chg="add mod">
          <ac:chgData name="Tom Deakin" userId="2e2ef9b2-8033-4ff9-baa5-aa3b6f18e5f0" providerId="ADAL" clId="{553A35BC-EA7C-EE41-8DEE-90F0BEDF22C5}" dt="2023-05-24T21:37:19.694" v="14880" actId="1076"/>
          <ac:spMkLst>
            <pc:docMk/>
            <pc:sldMk cId="3617999842" sldId="267"/>
            <ac:spMk id="8" creationId="{79406C44-ABC3-2844-6EA8-2B114DD8A3CA}"/>
          </ac:spMkLst>
        </pc:spChg>
        <pc:spChg chg="add mod">
          <ac:chgData name="Tom Deakin" userId="2e2ef9b2-8033-4ff9-baa5-aa3b6f18e5f0" providerId="ADAL" clId="{553A35BC-EA7C-EE41-8DEE-90F0BEDF22C5}" dt="2023-05-20T17:00:42.384" v="1275" actId="1076"/>
          <ac:spMkLst>
            <pc:docMk/>
            <pc:sldMk cId="3617999842" sldId="267"/>
            <ac:spMk id="9" creationId="{6470F01C-775A-EEFD-54A5-76B3CE31D72C}"/>
          </ac:spMkLst>
        </pc:spChg>
        <pc:picChg chg="add mod">
          <ac:chgData name="Tom Deakin" userId="2e2ef9b2-8033-4ff9-baa5-aa3b6f18e5f0" providerId="ADAL" clId="{553A35BC-EA7C-EE41-8DEE-90F0BEDF22C5}" dt="2023-05-24T21:37:30.990" v="14883" actId="1036"/>
          <ac:picMkLst>
            <pc:docMk/>
            <pc:sldMk cId="3617999842" sldId="267"/>
            <ac:picMk id="4" creationId="{2BBAF4DF-0F60-350A-46C5-DDF165FEE80C}"/>
          </ac:picMkLst>
        </pc:picChg>
        <pc:picChg chg="add del mod">
          <ac:chgData name="Tom Deakin" userId="2e2ef9b2-8033-4ff9-baa5-aa3b6f18e5f0" providerId="ADAL" clId="{553A35BC-EA7C-EE41-8DEE-90F0BEDF22C5}" dt="2023-05-20T16:54:51.772" v="1154" actId="478"/>
          <ac:picMkLst>
            <pc:docMk/>
            <pc:sldMk cId="3617999842" sldId="267"/>
            <ac:picMk id="6" creationId="{1233B015-F488-E321-2891-94B08F665C44}"/>
          </ac:picMkLst>
        </pc:picChg>
        <pc:picChg chg="add del mod">
          <ac:chgData name="Tom Deakin" userId="2e2ef9b2-8033-4ff9-baa5-aa3b6f18e5f0" providerId="ADAL" clId="{553A35BC-EA7C-EE41-8DEE-90F0BEDF22C5}" dt="2023-05-20T16:57:42.376" v="1238" actId="478"/>
          <ac:picMkLst>
            <pc:docMk/>
            <pc:sldMk cId="3617999842" sldId="267"/>
            <ac:picMk id="11" creationId="{16406960-BFE0-82CE-1005-32307479DD63}"/>
          </ac:picMkLst>
        </pc:picChg>
      </pc:sldChg>
      <pc:sldChg chg="addSp delSp modSp new mod modClrScheme chgLayout modNotesTx">
        <pc:chgData name="Tom Deakin" userId="2e2ef9b2-8033-4ff9-baa5-aa3b6f18e5f0" providerId="ADAL" clId="{553A35BC-EA7C-EE41-8DEE-90F0BEDF22C5}" dt="2023-05-20T20:54:12.540" v="3226"/>
        <pc:sldMkLst>
          <pc:docMk/>
          <pc:sldMk cId="910253415" sldId="268"/>
        </pc:sldMkLst>
        <pc:spChg chg="del">
          <ac:chgData name="Tom Deakin" userId="2e2ef9b2-8033-4ff9-baa5-aa3b6f18e5f0" providerId="ADAL" clId="{553A35BC-EA7C-EE41-8DEE-90F0BEDF22C5}" dt="2023-05-20T16:50:52.277" v="1018" actId="700"/>
          <ac:spMkLst>
            <pc:docMk/>
            <pc:sldMk cId="910253415" sldId="268"/>
            <ac:spMk id="2" creationId="{84B47DC5-6FA6-894C-2206-13F0CE3FA19D}"/>
          </ac:spMkLst>
        </pc:spChg>
        <pc:spChg chg="add mod">
          <ac:chgData name="Tom Deakin" userId="2e2ef9b2-8033-4ff9-baa5-aa3b6f18e5f0" providerId="ADAL" clId="{553A35BC-EA7C-EE41-8DEE-90F0BEDF22C5}" dt="2023-05-20T20:54:12.540" v="3226"/>
          <ac:spMkLst>
            <pc:docMk/>
            <pc:sldMk cId="910253415" sldId="268"/>
            <ac:spMk id="2" creationId="{EE8FA584-8A10-FEBA-6A75-DA32DE6DB878}"/>
          </ac:spMkLst>
        </pc:spChg>
        <pc:spChg chg="del mod ord">
          <ac:chgData name="Tom Deakin" userId="2e2ef9b2-8033-4ff9-baa5-aa3b6f18e5f0" providerId="ADAL" clId="{553A35BC-EA7C-EE41-8DEE-90F0BEDF22C5}" dt="2023-05-20T16:50:52.277" v="1018" actId="700"/>
          <ac:spMkLst>
            <pc:docMk/>
            <pc:sldMk cId="910253415" sldId="268"/>
            <ac:spMk id="3" creationId="{3EB9CAAD-FE1F-72C1-52FF-5BBB08039E3A}"/>
          </ac:spMkLst>
        </pc:spChg>
        <pc:spChg chg="add del mod ord">
          <ac:chgData name="Tom Deakin" userId="2e2ef9b2-8033-4ff9-baa5-aa3b6f18e5f0" providerId="ADAL" clId="{553A35BC-EA7C-EE41-8DEE-90F0BEDF22C5}" dt="2023-05-20T16:51:44.012" v="1025" actId="700"/>
          <ac:spMkLst>
            <pc:docMk/>
            <pc:sldMk cId="910253415" sldId="268"/>
            <ac:spMk id="4" creationId="{690F2F42-0DD8-1C4B-708D-2920C5DBF6D9}"/>
          </ac:spMkLst>
        </pc:spChg>
        <pc:spChg chg="add mod ord">
          <ac:chgData name="Tom Deakin" userId="2e2ef9b2-8033-4ff9-baa5-aa3b6f18e5f0" providerId="ADAL" clId="{553A35BC-EA7C-EE41-8DEE-90F0BEDF22C5}" dt="2023-05-20T17:05:34.298" v="1417" actId="12788"/>
          <ac:spMkLst>
            <pc:docMk/>
            <pc:sldMk cId="910253415" sldId="268"/>
            <ac:spMk id="5" creationId="{A4FEE04D-F947-B28B-D42E-D5A396C0EF80}"/>
          </ac:spMkLst>
        </pc:spChg>
        <pc:spChg chg="add mod">
          <ac:chgData name="Tom Deakin" userId="2e2ef9b2-8033-4ff9-baa5-aa3b6f18e5f0" providerId="ADAL" clId="{553A35BC-EA7C-EE41-8DEE-90F0BEDF22C5}" dt="2023-05-20T17:05:40.191" v="1418" actId="164"/>
          <ac:spMkLst>
            <pc:docMk/>
            <pc:sldMk cId="910253415" sldId="268"/>
            <ac:spMk id="8" creationId="{F62E3F81-B37F-6BDE-95C0-D6B86D1E6BD4}"/>
          </ac:spMkLst>
        </pc:spChg>
        <pc:spChg chg="add mod">
          <ac:chgData name="Tom Deakin" userId="2e2ef9b2-8033-4ff9-baa5-aa3b6f18e5f0" providerId="ADAL" clId="{553A35BC-EA7C-EE41-8DEE-90F0BEDF22C5}" dt="2023-05-20T17:06:21.057" v="1462" actId="20577"/>
          <ac:spMkLst>
            <pc:docMk/>
            <pc:sldMk cId="910253415" sldId="268"/>
            <ac:spMk id="11" creationId="{7D881F39-EA97-6B46-6751-4E1B533F5775}"/>
          </ac:spMkLst>
        </pc:spChg>
        <pc:grpChg chg="add mod">
          <ac:chgData name="Tom Deakin" userId="2e2ef9b2-8033-4ff9-baa5-aa3b6f18e5f0" providerId="ADAL" clId="{553A35BC-EA7C-EE41-8DEE-90F0BEDF22C5}" dt="2023-05-20T17:05:42.930" v="1419" actId="1076"/>
          <ac:grpSpMkLst>
            <pc:docMk/>
            <pc:sldMk cId="910253415" sldId="268"/>
            <ac:grpSpMk id="9" creationId="{2096EE98-79F0-9293-8FD7-8E55E558F200}"/>
          </ac:grpSpMkLst>
        </pc:grpChg>
        <pc:picChg chg="add mod">
          <ac:chgData name="Tom Deakin" userId="2e2ef9b2-8033-4ff9-baa5-aa3b6f18e5f0" providerId="ADAL" clId="{553A35BC-EA7C-EE41-8DEE-90F0BEDF22C5}" dt="2023-05-20T17:05:40.191" v="1418" actId="164"/>
          <ac:picMkLst>
            <pc:docMk/>
            <pc:sldMk cId="910253415" sldId="268"/>
            <ac:picMk id="7" creationId="{4C80FA51-6AB3-FC8B-855B-DB3D5F17F637}"/>
          </ac:picMkLst>
        </pc:picChg>
        <pc:picChg chg="add mod">
          <ac:chgData name="Tom Deakin" userId="2e2ef9b2-8033-4ff9-baa5-aa3b6f18e5f0" providerId="ADAL" clId="{553A35BC-EA7C-EE41-8DEE-90F0BEDF22C5}" dt="2023-05-20T17:06:06.613" v="1423" actId="1076"/>
          <ac:picMkLst>
            <pc:docMk/>
            <pc:sldMk cId="910253415" sldId="268"/>
            <ac:picMk id="10" creationId="{3AD1BD8C-356E-FCDF-A3A6-62189EEA77B3}"/>
          </ac:picMkLst>
        </pc:picChg>
      </pc:sldChg>
      <pc:sldChg chg="addSp delSp modSp new mod modClrScheme modAnim chgLayout modNotesTx">
        <pc:chgData name="Tom Deakin" userId="2e2ef9b2-8033-4ff9-baa5-aa3b6f18e5f0" providerId="ADAL" clId="{553A35BC-EA7C-EE41-8DEE-90F0BEDF22C5}" dt="2023-05-21T10:45:20.771" v="6624" actId="20577"/>
        <pc:sldMkLst>
          <pc:docMk/>
          <pc:sldMk cId="2941626853" sldId="269"/>
        </pc:sldMkLst>
        <pc:spChg chg="del">
          <ac:chgData name="Tom Deakin" userId="2e2ef9b2-8033-4ff9-baa5-aa3b6f18e5f0" providerId="ADAL" clId="{553A35BC-EA7C-EE41-8DEE-90F0BEDF22C5}" dt="2023-05-20T17:42:12.152" v="2494" actId="700"/>
          <ac:spMkLst>
            <pc:docMk/>
            <pc:sldMk cId="2941626853" sldId="269"/>
            <ac:spMk id="2" creationId="{7FA3977F-C96A-2BAE-C329-EFCD781E3BC8}"/>
          </ac:spMkLst>
        </pc:spChg>
        <pc:spChg chg="del mod ord">
          <ac:chgData name="Tom Deakin" userId="2e2ef9b2-8033-4ff9-baa5-aa3b6f18e5f0" providerId="ADAL" clId="{553A35BC-EA7C-EE41-8DEE-90F0BEDF22C5}" dt="2023-05-20T17:42:12.152" v="2494" actId="700"/>
          <ac:spMkLst>
            <pc:docMk/>
            <pc:sldMk cId="2941626853" sldId="269"/>
            <ac:spMk id="3" creationId="{70976E44-152C-87C4-3F14-CE35FA373608}"/>
          </ac:spMkLst>
        </pc:spChg>
        <pc:spChg chg="add del mod ord">
          <ac:chgData name="Tom Deakin" userId="2e2ef9b2-8033-4ff9-baa5-aa3b6f18e5f0" providerId="ADAL" clId="{553A35BC-EA7C-EE41-8DEE-90F0BEDF22C5}" dt="2023-05-20T17:42:17.957" v="2497"/>
          <ac:spMkLst>
            <pc:docMk/>
            <pc:sldMk cId="2941626853" sldId="269"/>
            <ac:spMk id="4" creationId="{484E627D-072A-66FD-FF13-71AFDB81CC90}"/>
          </ac:spMkLst>
        </pc:spChg>
        <pc:spChg chg="add mod">
          <ac:chgData name="Tom Deakin" userId="2e2ef9b2-8033-4ff9-baa5-aa3b6f18e5f0" providerId="ADAL" clId="{553A35BC-EA7C-EE41-8DEE-90F0BEDF22C5}" dt="2023-05-20T20:46:22.252" v="3188" actId="1076"/>
          <ac:spMkLst>
            <pc:docMk/>
            <pc:sldMk cId="2941626853" sldId="269"/>
            <ac:spMk id="7" creationId="{603CA510-A7BD-F6B8-A67A-08D4E284C7A2}"/>
          </ac:spMkLst>
        </pc:spChg>
        <pc:spChg chg="add mod">
          <ac:chgData name="Tom Deakin" userId="2e2ef9b2-8033-4ff9-baa5-aa3b6f18e5f0" providerId="ADAL" clId="{553A35BC-EA7C-EE41-8DEE-90F0BEDF22C5}" dt="2023-05-20T20:54:12.540" v="3226"/>
          <ac:spMkLst>
            <pc:docMk/>
            <pc:sldMk cId="2941626853" sldId="269"/>
            <ac:spMk id="9" creationId="{3663C0B2-9DF3-E2CE-81BB-323F09E14EC5}"/>
          </ac:spMkLst>
        </pc:spChg>
        <pc:graphicFrameChg chg="add del mod">
          <ac:chgData name="Tom Deakin" userId="2e2ef9b2-8033-4ff9-baa5-aa3b6f18e5f0" providerId="ADAL" clId="{553A35BC-EA7C-EE41-8DEE-90F0BEDF22C5}" dt="2023-05-20T17:42:17.931" v="2496"/>
          <ac:graphicFrameMkLst>
            <pc:docMk/>
            <pc:sldMk cId="2941626853" sldId="269"/>
            <ac:graphicFrameMk id="5" creationId="{2A1349CE-8A38-AAF9-2061-539092EAB1EA}"/>
          </ac:graphicFrameMkLst>
        </pc:graphicFrameChg>
        <pc:graphicFrameChg chg="add mod modGraphic">
          <ac:chgData name="Tom Deakin" userId="2e2ef9b2-8033-4ff9-baa5-aa3b6f18e5f0" providerId="ADAL" clId="{553A35BC-EA7C-EE41-8DEE-90F0BEDF22C5}" dt="2023-05-20T20:25:26.929" v="2548" actId="14734"/>
          <ac:graphicFrameMkLst>
            <pc:docMk/>
            <pc:sldMk cId="2941626853" sldId="269"/>
            <ac:graphicFrameMk id="6" creationId="{C2426132-C9D5-1DFF-9BAD-51C7DB755638}"/>
          </ac:graphicFrameMkLst>
        </pc:graphicFrameChg>
        <pc:graphicFrameChg chg="add mod">
          <ac:chgData name="Tom Deakin" userId="2e2ef9b2-8033-4ff9-baa5-aa3b6f18e5f0" providerId="ADAL" clId="{553A35BC-EA7C-EE41-8DEE-90F0BEDF22C5}" dt="2023-05-20T20:30:45.477" v="2725" actId="1076"/>
          <ac:graphicFrameMkLst>
            <pc:docMk/>
            <pc:sldMk cId="2941626853" sldId="269"/>
            <ac:graphicFrameMk id="8" creationId="{340E034D-9311-4C69-D0D7-BFFB9A2FB6FE}"/>
          </ac:graphicFrameMkLst>
        </pc:graphicFrameChg>
      </pc:sldChg>
      <pc:sldChg chg="addSp delSp modSp new mod ord setBg modClrScheme chgLayout modNotesTx">
        <pc:chgData name="Tom Deakin" userId="2e2ef9b2-8033-4ff9-baa5-aa3b6f18e5f0" providerId="ADAL" clId="{553A35BC-EA7C-EE41-8DEE-90F0BEDF22C5}" dt="2023-05-21T15:23:08.074" v="10064" actId="14100"/>
        <pc:sldMkLst>
          <pc:docMk/>
          <pc:sldMk cId="978466150" sldId="270"/>
        </pc:sldMkLst>
        <pc:spChg chg="del">
          <ac:chgData name="Tom Deakin" userId="2e2ef9b2-8033-4ff9-baa5-aa3b6f18e5f0" providerId="ADAL" clId="{553A35BC-EA7C-EE41-8DEE-90F0BEDF22C5}" dt="2023-05-20T20:33:57.782" v="3070"/>
          <ac:spMkLst>
            <pc:docMk/>
            <pc:sldMk cId="978466150" sldId="270"/>
            <ac:spMk id="2" creationId="{A39DE95D-29F1-E2A4-B5F2-CA5059BA632E}"/>
          </ac:spMkLst>
        </pc:spChg>
        <pc:spChg chg="add del mod">
          <ac:chgData name="Tom Deakin" userId="2e2ef9b2-8033-4ff9-baa5-aa3b6f18e5f0" providerId="ADAL" clId="{553A35BC-EA7C-EE41-8DEE-90F0BEDF22C5}" dt="2023-05-20T21:29:51.053" v="4358" actId="767"/>
          <ac:spMkLst>
            <pc:docMk/>
            <pc:sldMk cId="978466150" sldId="270"/>
            <ac:spMk id="2" creationId="{C61D6423-C84F-4458-FC6B-6988817C437A}"/>
          </ac:spMkLst>
        </pc:spChg>
        <pc:spChg chg="add mod">
          <ac:chgData name="Tom Deakin" userId="2e2ef9b2-8033-4ff9-baa5-aa3b6f18e5f0" providerId="ADAL" clId="{553A35BC-EA7C-EE41-8DEE-90F0BEDF22C5}" dt="2023-05-21T15:22:35.240" v="10060" actId="207"/>
          <ac:spMkLst>
            <pc:docMk/>
            <pc:sldMk cId="978466150" sldId="270"/>
            <ac:spMk id="3" creationId="{782C2B59-DF0D-BC20-1DA8-8FDD6D3F0D6D}"/>
          </ac:spMkLst>
        </pc:spChg>
        <pc:spChg chg="add del mod">
          <ac:chgData name="Tom Deakin" userId="2e2ef9b2-8033-4ff9-baa5-aa3b6f18e5f0" providerId="ADAL" clId="{553A35BC-EA7C-EE41-8DEE-90F0BEDF22C5}" dt="2023-05-21T15:23:04.888" v="10063" actId="931"/>
          <ac:spMkLst>
            <pc:docMk/>
            <pc:sldMk cId="978466150" sldId="270"/>
            <ac:spMk id="5" creationId="{F0ED30EE-F90F-CBE3-8FEC-0C8D45F8867D}"/>
          </ac:spMkLst>
        </pc:spChg>
        <pc:spChg chg="add mod ord">
          <ac:chgData name="Tom Deakin" userId="2e2ef9b2-8033-4ff9-baa5-aa3b6f18e5f0" providerId="ADAL" clId="{553A35BC-EA7C-EE41-8DEE-90F0BEDF22C5}" dt="2023-05-21T15:22:40.596" v="10061" actId="700"/>
          <ac:spMkLst>
            <pc:docMk/>
            <pc:sldMk cId="978466150" sldId="270"/>
            <ac:spMk id="7" creationId="{49072875-E880-8ECB-8C62-02F5D6281863}"/>
          </ac:spMkLst>
        </pc:spChg>
        <pc:picChg chg="add del mod ord">
          <ac:chgData name="Tom Deakin" userId="2e2ef9b2-8033-4ff9-baa5-aa3b6f18e5f0" providerId="ADAL" clId="{553A35BC-EA7C-EE41-8DEE-90F0BEDF22C5}" dt="2023-05-21T15:22:41.847" v="10062" actId="478"/>
          <ac:picMkLst>
            <pc:docMk/>
            <pc:sldMk cId="978466150" sldId="270"/>
            <ac:picMk id="4" creationId="{25BD6B7C-3FD1-73AE-F4D8-7EBF86C7BB53}"/>
          </ac:picMkLst>
        </pc:picChg>
        <pc:picChg chg="add del mod">
          <ac:chgData name="Tom Deakin" userId="2e2ef9b2-8033-4ff9-baa5-aa3b6f18e5f0" providerId="ADAL" clId="{553A35BC-EA7C-EE41-8DEE-90F0BEDF22C5}" dt="2023-05-20T20:36:26.334" v="3077"/>
          <ac:picMkLst>
            <pc:docMk/>
            <pc:sldMk cId="978466150" sldId="270"/>
            <ac:picMk id="6" creationId="{E3799C5B-A57D-52A6-1515-86C58152BF17}"/>
          </ac:picMkLst>
        </pc:picChg>
        <pc:picChg chg="add mod">
          <ac:chgData name="Tom Deakin" userId="2e2ef9b2-8033-4ff9-baa5-aa3b6f18e5f0" providerId="ADAL" clId="{553A35BC-EA7C-EE41-8DEE-90F0BEDF22C5}" dt="2023-05-21T15:23:08.074" v="10064" actId="14100"/>
          <ac:picMkLst>
            <pc:docMk/>
            <pc:sldMk cId="978466150" sldId="270"/>
            <ac:picMk id="8" creationId="{1DA6C37D-3980-F1A2-DB66-124F709E7D52}"/>
          </ac:picMkLst>
        </pc:picChg>
      </pc:sldChg>
      <pc:sldChg chg="modSp add del mod">
        <pc:chgData name="Tom Deakin" userId="2e2ef9b2-8033-4ff9-baa5-aa3b6f18e5f0" providerId="ADAL" clId="{553A35BC-EA7C-EE41-8DEE-90F0BEDF22C5}" dt="2023-05-20T20:31:08.023" v="2727" actId="2696"/>
        <pc:sldMkLst>
          <pc:docMk/>
          <pc:sldMk cId="2086759668" sldId="270"/>
        </pc:sldMkLst>
        <pc:graphicFrameChg chg="modGraphic">
          <ac:chgData name="Tom Deakin" userId="2e2ef9b2-8033-4ff9-baa5-aa3b6f18e5f0" providerId="ADAL" clId="{553A35BC-EA7C-EE41-8DEE-90F0BEDF22C5}" dt="2023-05-20T20:28:12.415" v="2563" actId="207"/>
          <ac:graphicFrameMkLst>
            <pc:docMk/>
            <pc:sldMk cId="2086759668" sldId="270"/>
            <ac:graphicFrameMk id="6" creationId="{C2426132-C9D5-1DFF-9BAD-51C7DB755638}"/>
          </ac:graphicFrameMkLst>
        </pc:graphicFrameChg>
      </pc:sldChg>
      <pc:sldChg chg="modSp new mod modNotesTx">
        <pc:chgData name="Tom Deakin" userId="2e2ef9b2-8033-4ff9-baa5-aa3b6f18e5f0" providerId="ADAL" clId="{553A35BC-EA7C-EE41-8DEE-90F0BEDF22C5}" dt="2023-05-24T21:30:57.394" v="14803" actId="20577"/>
        <pc:sldMkLst>
          <pc:docMk/>
          <pc:sldMk cId="1583096114" sldId="271"/>
        </pc:sldMkLst>
        <pc:spChg chg="mod">
          <ac:chgData name="Tom Deakin" userId="2e2ef9b2-8033-4ff9-baa5-aa3b6f18e5f0" providerId="ADAL" clId="{553A35BC-EA7C-EE41-8DEE-90F0BEDF22C5}" dt="2023-05-24T21:30:57.394" v="14803" actId="20577"/>
          <ac:spMkLst>
            <pc:docMk/>
            <pc:sldMk cId="1583096114" sldId="271"/>
            <ac:spMk id="2" creationId="{DB65D71A-B44B-FE87-0AEE-312AE90AEDB5}"/>
          </ac:spMkLst>
        </pc:spChg>
      </pc:sldChg>
      <pc:sldChg chg="addSp delSp modSp new mod modNotesTx">
        <pc:chgData name="Tom Deakin" userId="2e2ef9b2-8033-4ff9-baa5-aa3b6f18e5f0" providerId="ADAL" clId="{553A35BC-EA7C-EE41-8DEE-90F0BEDF22C5}" dt="2023-05-21T21:03:44.009" v="14058" actId="20577"/>
        <pc:sldMkLst>
          <pc:docMk/>
          <pc:sldMk cId="1029491713" sldId="272"/>
        </pc:sldMkLst>
        <pc:spChg chg="add del mod">
          <ac:chgData name="Tom Deakin" userId="2e2ef9b2-8033-4ff9-baa5-aa3b6f18e5f0" providerId="ADAL" clId="{553A35BC-EA7C-EE41-8DEE-90F0BEDF22C5}" dt="2023-05-21T21:03:44.009" v="14058" actId="20577"/>
          <ac:spMkLst>
            <pc:docMk/>
            <pc:sldMk cId="1029491713" sldId="272"/>
            <ac:spMk id="2" creationId="{89E6ED08-E480-8674-2CFE-818B699DA8A0}"/>
          </ac:spMkLst>
        </pc:spChg>
        <pc:spChg chg="add del mod">
          <ac:chgData name="Tom Deakin" userId="2e2ef9b2-8033-4ff9-baa5-aa3b6f18e5f0" providerId="ADAL" clId="{553A35BC-EA7C-EE41-8DEE-90F0BEDF22C5}" dt="2023-05-20T21:19:58.704" v="4144" actId="478"/>
          <ac:spMkLst>
            <pc:docMk/>
            <pc:sldMk cId="1029491713" sldId="272"/>
            <ac:spMk id="4" creationId="{39EC5733-1E46-915A-2118-7257D0BC98DD}"/>
          </ac:spMkLst>
        </pc:spChg>
        <pc:spChg chg="add del mod">
          <ac:chgData name="Tom Deakin" userId="2e2ef9b2-8033-4ff9-baa5-aa3b6f18e5f0" providerId="ADAL" clId="{553A35BC-EA7C-EE41-8DEE-90F0BEDF22C5}" dt="2023-05-20T21:25:10.295" v="4196" actId="478"/>
          <ac:spMkLst>
            <pc:docMk/>
            <pc:sldMk cId="1029491713" sldId="272"/>
            <ac:spMk id="5" creationId="{37CA0AE3-B105-078E-5CCB-156F1DD444F5}"/>
          </ac:spMkLst>
        </pc:spChg>
        <pc:spChg chg="add del mod">
          <ac:chgData name="Tom Deakin" userId="2e2ef9b2-8033-4ff9-baa5-aa3b6f18e5f0" providerId="ADAL" clId="{553A35BC-EA7C-EE41-8DEE-90F0BEDF22C5}" dt="2023-05-20T21:25:05.704" v="4190" actId="478"/>
          <ac:spMkLst>
            <pc:docMk/>
            <pc:sldMk cId="1029491713" sldId="272"/>
            <ac:spMk id="11" creationId="{C5327E9F-3089-3E9E-8DED-DFD95D6459F4}"/>
          </ac:spMkLst>
        </pc:spChg>
        <pc:picChg chg="add del mod">
          <ac:chgData name="Tom Deakin" userId="2e2ef9b2-8033-4ff9-baa5-aa3b6f18e5f0" providerId="ADAL" clId="{553A35BC-EA7C-EE41-8DEE-90F0BEDF22C5}" dt="2023-05-20T21:25:07.114" v="4195"/>
          <ac:picMkLst>
            <pc:docMk/>
            <pc:sldMk cId="1029491713" sldId="272"/>
            <ac:picMk id="7" creationId="{8DD7A522-DEC8-F992-F4E7-3101733351AC}"/>
          </ac:picMkLst>
        </pc:picChg>
        <pc:picChg chg="add del mod">
          <ac:chgData name="Tom Deakin" userId="2e2ef9b2-8033-4ff9-baa5-aa3b6f18e5f0" providerId="ADAL" clId="{553A35BC-EA7C-EE41-8DEE-90F0BEDF22C5}" dt="2023-05-20T21:25:06.473" v="4193"/>
          <ac:picMkLst>
            <pc:docMk/>
            <pc:sldMk cId="1029491713" sldId="272"/>
            <ac:picMk id="9" creationId="{2E0542B8-067F-6C7D-B650-28B476DEB376}"/>
          </ac:picMkLst>
        </pc:picChg>
        <pc:picChg chg="add del mod">
          <ac:chgData name="Tom Deakin" userId="2e2ef9b2-8033-4ff9-baa5-aa3b6f18e5f0" providerId="ADAL" clId="{553A35BC-EA7C-EE41-8DEE-90F0BEDF22C5}" dt="2023-05-20T21:25:04.870" v="4188"/>
          <ac:picMkLst>
            <pc:docMk/>
            <pc:sldMk cId="1029491713" sldId="272"/>
            <ac:picMk id="12" creationId="{4F6BE79A-651E-8AD0-54A9-F8C1AA263FCB}"/>
          </ac:picMkLst>
        </pc:picChg>
        <pc:picChg chg="add del mod">
          <ac:chgData name="Tom Deakin" userId="2e2ef9b2-8033-4ff9-baa5-aa3b6f18e5f0" providerId="ADAL" clId="{553A35BC-EA7C-EE41-8DEE-90F0BEDF22C5}" dt="2023-05-20T21:25:04.249" v="4186"/>
          <ac:picMkLst>
            <pc:docMk/>
            <pc:sldMk cId="1029491713" sldId="272"/>
            <ac:picMk id="14" creationId="{7F9E0E32-1AED-1300-A2CF-C1ED09EC3586}"/>
          </ac:picMkLst>
        </pc:picChg>
      </pc:sldChg>
      <pc:sldChg chg="addSp delSp modSp new mod ord modClrScheme chgLayout modNotesTx">
        <pc:chgData name="Tom Deakin" userId="2e2ef9b2-8033-4ff9-baa5-aa3b6f18e5f0" providerId="ADAL" clId="{553A35BC-EA7C-EE41-8DEE-90F0BEDF22C5}" dt="2023-05-21T20:38:55.772" v="12765" actId="1076"/>
        <pc:sldMkLst>
          <pc:docMk/>
          <pc:sldMk cId="1687404969" sldId="273"/>
        </pc:sldMkLst>
        <pc:spChg chg="del">
          <ac:chgData name="Tom Deakin" userId="2e2ef9b2-8033-4ff9-baa5-aa3b6f18e5f0" providerId="ADAL" clId="{553A35BC-EA7C-EE41-8DEE-90F0BEDF22C5}" dt="2023-05-21T20:28:53.519" v="11987"/>
          <ac:spMkLst>
            <pc:docMk/>
            <pc:sldMk cId="1687404969" sldId="273"/>
            <ac:spMk id="2" creationId="{F1C5F5A2-E7B9-F093-7DA6-00A668604B04}"/>
          </ac:spMkLst>
        </pc:spChg>
        <pc:spChg chg="mod ord">
          <ac:chgData name="Tom Deakin" userId="2e2ef9b2-8033-4ff9-baa5-aa3b6f18e5f0" providerId="ADAL" clId="{553A35BC-EA7C-EE41-8DEE-90F0BEDF22C5}" dt="2023-05-21T20:28:57.700" v="11990" actId="700"/>
          <ac:spMkLst>
            <pc:docMk/>
            <pc:sldMk cId="1687404969" sldId="273"/>
            <ac:spMk id="3" creationId="{537F6A76-F7D3-6684-F488-4B10E39A8D31}"/>
          </ac:spMkLst>
        </pc:spChg>
        <pc:spChg chg="add mod">
          <ac:chgData name="Tom Deakin" userId="2e2ef9b2-8033-4ff9-baa5-aa3b6f18e5f0" providerId="ADAL" clId="{553A35BC-EA7C-EE41-8DEE-90F0BEDF22C5}" dt="2023-05-21T20:38:55.772" v="12765" actId="1076"/>
          <ac:spMkLst>
            <pc:docMk/>
            <pc:sldMk cId="1687404969" sldId="273"/>
            <ac:spMk id="4" creationId="{205BDC0B-6A1F-3647-53D2-70377864559D}"/>
          </ac:spMkLst>
        </pc:spChg>
        <pc:picChg chg="add mod ord">
          <ac:chgData name="Tom Deakin" userId="2e2ef9b2-8033-4ff9-baa5-aa3b6f18e5f0" providerId="ADAL" clId="{553A35BC-EA7C-EE41-8DEE-90F0BEDF22C5}" dt="2023-05-21T20:29:06.356" v="11992" actId="14100"/>
          <ac:picMkLst>
            <pc:docMk/>
            <pc:sldMk cId="1687404969" sldId="273"/>
            <ac:picMk id="6" creationId="{ED8043EA-9945-7621-CB2F-D7EC2E1EDF2B}"/>
          </ac:picMkLst>
        </pc:picChg>
      </pc:sldChg>
      <pc:sldChg chg="addSp delSp modSp new mod ord modAnim chgLayout modNotesTx">
        <pc:chgData name="Tom Deakin" userId="2e2ef9b2-8033-4ff9-baa5-aa3b6f18e5f0" providerId="ADAL" clId="{553A35BC-EA7C-EE41-8DEE-90F0BEDF22C5}" dt="2023-05-24T21:32:31.227" v="14826" actId="20578"/>
        <pc:sldMkLst>
          <pc:docMk/>
          <pc:sldMk cId="1547697823" sldId="274"/>
        </pc:sldMkLst>
        <pc:spChg chg="mod ord">
          <ac:chgData name="Tom Deakin" userId="2e2ef9b2-8033-4ff9-baa5-aa3b6f18e5f0" providerId="ADAL" clId="{553A35BC-EA7C-EE41-8DEE-90F0BEDF22C5}" dt="2023-05-21T20:30:11.392" v="12172" actId="12789"/>
          <ac:spMkLst>
            <pc:docMk/>
            <pc:sldMk cId="1547697823" sldId="274"/>
            <ac:spMk id="2" creationId="{5CB04F57-5A5A-105A-C617-DF8E61C8103E}"/>
          </ac:spMkLst>
        </pc:spChg>
        <pc:spChg chg="mod ord">
          <ac:chgData name="Tom Deakin" userId="2e2ef9b2-8033-4ff9-baa5-aa3b6f18e5f0" providerId="ADAL" clId="{553A35BC-EA7C-EE41-8DEE-90F0BEDF22C5}" dt="2023-05-20T22:00:45.628" v="4767" actId="700"/>
          <ac:spMkLst>
            <pc:docMk/>
            <pc:sldMk cId="1547697823" sldId="274"/>
            <ac:spMk id="3" creationId="{5C981A8B-4F5E-F1B7-4427-5F779FC0FA21}"/>
          </ac:spMkLst>
        </pc:spChg>
        <pc:spChg chg="add del">
          <ac:chgData name="Tom Deakin" userId="2e2ef9b2-8033-4ff9-baa5-aa3b6f18e5f0" providerId="ADAL" clId="{553A35BC-EA7C-EE41-8DEE-90F0BEDF22C5}" dt="2023-05-20T21:49:05.970" v="4668" actId="22"/>
          <ac:spMkLst>
            <pc:docMk/>
            <pc:sldMk cId="1547697823" sldId="274"/>
            <ac:spMk id="5" creationId="{291D3F64-19FC-020E-BDA3-21433EF97F5B}"/>
          </ac:spMkLst>
        </pc:spChg>
        <pc:spChg chg="add del mod">
          <ac:chgData name="Tom Deakin" userId="2e2ef9b2-8033-4ff9-baa5-aa3b6f18e5f0" providerId="ADAL" clId="{553A35BC-EA7C-EE41-8DEE-90F0BEDF22C5}" dt="2023-05-20T22:00:35.915" v="4760" actId="478"/>
          <ac:spMkLst>
            <pc:docMk/>
            <pc:sldMk cId="1547697823" sldId="274"/>
            <ac:spMk id="7" creationId="{508AD496-093D-3DC4-6E3D-3EAF1287FC51}"/>
          </ac:spMkLst>
        </pc:spChg>
        <pc:spChg chg="add del mod">
          <ac:chgData name="Tom Deakin" userId="2e2ef9b2-8033-4ff9-baa5-aa3b6f18e5f0" providerId="ADAL" clId="{553A35BC-EA7C-EE41-8DEE-90F0BEDF22C5}" dt="2023-05-20T22:00:38.591" v="4762" actId="478"/>
          <ac:spMkLst>
            <pc:docMk/>
            <pc:sldMk cId="1547697823" sldId="274"/>
            <ac:spMk id="9" creationId="{A9080C4A-FC14-AAEF-26BD-3BDA09CBF5D5}"/>
          </ac:spMkLst>
        </pc:spChg>
      </pc:sldChg>
      <pc:sldChg chg="modSp new mod modNotesTx">
        <pc:chgData name="Tom Deakin" userId="2e2ef9b2-8033-4ff9-baa5-aa3b6f18e5f0" providerId="ADAL" clId="{553A35BC-EA7C-EE41-8DEE-90F0BEDF22C5}" dt="2023-05-21T15:00:13.656" v="9818" actId="114"/>
        <pc:sldMkLst>
          <pc:docMk/>
          <pc:sldMk cId="1620310185" sldId="275"/>
        </pc:sldMkLst>
        <pc:spChg chg="mod">
          <ac:chgData name="Tom Deakin" userId="2e2ef9b2-8033-4ff9-baa5-aa3b6f18e5f0" providerId="ADAL" clId="{553A35BC-EA7C-EE41-8DEE-90F0BEDF22C5}" dt="2023-05-21T15:00:13.656" v="9818" actId="114"/>
          <ac:spMkLst>
            <pc:docMk/>
            <pc:sldMk cId="1620310185" sldId="275"/>
            <ac:spMk id="2" creationId="{118FDDC4-B4B3-F02A-401A-FE46C5DC9A49}"/>
          </ac:spMkLst>
        </pc:spChg>
      </pc:sldChg>
      <pc:sldChg chg="addSp delSp modSp new mod ord modClrScheme chgLayout modNotesTx">
        <pc:chgData name="Tom Deakin" userId="2e2ef9b2-8033-4ff9-baa5-aa3b6f18e5f0" providerId="ADAL" clId="{553A35BC-EA7C-EE41-8DEE-90F0BEDF22C5}" dt="2023-05-24T21:42:45.106" v="14900" actId="1076"/>
        <pc:sldMkLst>
          <pc:docMk/>
          <pc:sldMk cId="2849413882" sldId="276"/>
        </pc:sldMkLst>
        <pc:spChg chg="del mod ord">
          <ac:chgData name="Tom Deakin" userId="2e2ef9b2-8033-4ff9-baa5-aa3b6f18e5f0" providerId="ADAL" clId="{553A35BC-EA7C-EE41-8DEE-90F0BEDF22C5}" dt="2023-05-21T13:14:12.543" v="8476" actId="700"/>
          <ac:spMkLst>
            <pc:docMk/>
            <pc:sldMk cId="2849413882" sldId="276"/>
            <ac:spMk id="2" creationId="{B585EA7F-AC31-F864-2DD1-0672CCAE9D93}"/>
          </ac:spMkLst>
        </pc:spChg>
        <pc:spChg chg="mod ord">
          <ac:chgData name="Tom Deakin" userId="2e2ef9b2-8033-4ff9-baa5-aa3b6f18e5f0" providerId="ADAL" clId="{553A35BC-EA7C-EE41-8DEE-90F0BEDF22C5}" dt="2023-05-21T13:14:50.972" v="8482" actId="700"/>
          <ac:spMkLst>
            <pc:docMk/>
            <pc:sldMk cId="2849413882" sldId="276"/>
            <ac:spMk id="3" creationId="{D522DAA4-B89E-037A-C634-4B53523A67C6}"/>
          </ac:spMkLst>
        </pc:spChg>
        <pc:spChg chg="add del mod ord">
          <ac:chgData name="Tom Deakin" userId="2e2ef9b2-8033-4ff9-baa5-aa3b6f18e5f0" providerId="ADAL" clId="{553A35BC-EA7C-EE41-8DEE-90F0BEDF22C5}" dt="2023-05-21T13:14:50.972" v="8482" actId="700"/>
          <ac:spMkLst>
            <pc:docMk/>
            <pc:sldMk cId="2849413882" sldId="276"/>
            <ac:spMk id="4" creationId="{211B50E6-7A2F-6737-5655-66D1D89645FB}"/>
          </ac:spMkLst>
        </pc:spChg>
        <pc:spChg chg="add del">
          <ac:chgData name="Tom Deakin" userId="2e2ef9b2-8033-4ff9-baa5-aa3b6f18e5f0" providerId="ADAL" clId="{553A35BC-EA7C-EE41-8DEE-90F0BEDF22C5}" dt="2023-05-24T21:41:22.203" v="14885" actId="22"/>
          <ac:spMkLst>
            <pc:docMk/>
            <pc:sldMk cId="2849413882" sldId="276"/>
            <ac:spMk id="4" creationId="{892D7C88-CCA9-1A63-CDA2-2C5F4418CD5D}"/>
          </ac:spMkLst>
        </pc:spChg>
        <pc:spChg chg="add del">
          <ac:chgData name="Tom Deakin" userId="2e2ef9b2-8033-4ff9-baa5-aa3b6f18e5f0" providerId="ADAL" clId="{553A35BC-EA7C-EE41-8DEE-90F0BEDF22C5}" dt="2023-05-24T21:41:26.749" v="14887" actId="22"/>
          <ac:spMkLst>
            <pc:docMk/>
            <pc:sldMk cId="2849413882" sldId="276"/>
            <ac:spMk id="8" creationId="{6A08DAF0-DDA4-7545-8DBE-A397D9C8A515}"/>
          </ac:spMkLst>
        </pc:spChg>
        <pc:spChg chg="add mod">
          <ac:chgData name="Tom Deakin" userId="2e2ef9b2-8033-4ff9-baa5-aa3b6f18e5f0" providerId="ADAL" clId="{553A35BC-EA7C-EE41-8DEE-90F0BEDF22C5}" dt="2023-05-21T15:33:30.339" v="10067" actId="1076"/>
          <ac:spMkLst>
            <pc:docMk/>
            <pc:sldMk cId="2849413882" sldId="276"/>
            <ac:spMk id="9" creationId="{EDD30852-58A6-4316-9329-82AC5DA34EEB}"/>
          </ac:spMkLst>
        </pc:spChg>
        <pc:spChg chg="add del mod">
          <ac:chgData name="Tom Deakin" userId="2e2ef9b2-8033-4ff9-baa5-aa3b6f18e5f0" providerId="ADAL" clId="{553A35BC-EA7C-EE41-8DEE-90F0BEDF22C5}" dt="2023-05-21T13:16:07.725" v="8506"/>
          <ac:spMkLst>
            <pc:docMk/>
            <pc:sldMk cId="2849413882" sldId="276"/>
            <ac:spMk id="10" creationId="{25EDC78D-6181-1A8B-8833-AA8D69320CEC}"/>
          </ac:spMkLst>
        </pc:spChg>
        <pc:spChg chg="add mod">
          <ac:chgData name="Tom Deakin" userId="2e2ef9b2-8033-4ff9-baa5-aa3b6f18e5f0" providerId="ADAL" clId="{553A35BC-EA7C-EE41-8DEE-90F0BEDF22C5}" dt="2023-05-21T15:33:40.447" v="10083" actId="1036"/>
          <ac:spMkLst>
            <pc:docMk/>
            <pc:sldMk cId="2849413882" sldId="276"/>
            <ac:spMk id="11" creationId="{7E53000D-0B2E-B844-5BEB-CBADE50999EC}"/>
          </ac:spMkLst>
        </pc:spChg>
        <pc:spChg chg="add del mod">
          <ac:chgData name="Tom Deakin" userId="2e2ef9b2-8033-4ff9-baa5-aa3b6f18e5f0" providerId="ADAL" clId="{553A35BC-EA7C-EE41-8DEE-90F0BEDF22C5}" dt="2023-05-24T21:42:14.148" v="14895" actId="22"/>
          <ac:spMkLst>
            <pc:docMk/>
            <pc:sldMk cId="2849413882" sldId="276"/>
            <ac:spMk id="12" creationId="{1CF3EE21-725A-AAA5-99F5-9291DEFCF4D3}"/>
          </ac:spMkLst>
        </pc:spChg>
        <pc:spChg chg="add del">
          <ac:chgData name="Tom Deakin" userId="2e2ef9b2-8033-4ff9-baa5-aa3b6f18e5f0" providerId="ADAL" clId="{553A35BC-EA7C-EE41-8DEE-90F0BEDF22C5}" dt="2023-05-24T21:42:16.193" v="14897" actId="22"/>
          <ac:spMkLst>
            <pc:docMk/>
            <pc:sldMk cId="2849413882" sldId="276"/>
            <ac:spMk id="15" creationId="{07AEE2C2-3DAB-66D5-C196-B6E10A739C15}"/>
          </ac:spMkLst>
        </pc:spChg>
        <pc:picChg chg="add del mod">
          <ac:chgData name="Tom Deakin" userId="2e2ef9b2-8033-4ff9-baa5-aa3b6f18e5f0" providerId="ADAL" clId="{553A35BC-EA7C-EE41-8DEE-90F0BEDF22C5}" dt="2023-05-21T13:41:21.287" v="8658" actId="478"/>
          <ac:picMkLst>
            <pc:docMk/>
            <pc:sldMk cId="2849413882" sldId="276"/>
            <ac:picMk id="5" creationId="{489FF381-0735-5C1D-0729-260EF92C4C3A}"/>
          </ac:picMkLst>
        </pc:picChg>
        <pc:picChg chg="add mod">
          <ac:chgData name="Tom Deakin" userId="2e2ef9b2-8033-4ff9-baa5-aa3b6f18e5f0" providerId="ADAL" clId="{553A35BC-EA7C-EE41-8DEE-90F0BEDF22C5}" dt="2023-05-21T13:42:00.564" v="8668" actId="1076"/>
          <ac:picMkLst>
            <pc:docMk/>
            <pc:sldMk cId="2849413882" sldId="276"/>
            <ac:picMk id="6" creationId="{3E03E646-CE28-FEAA-8A7E-7B0B41617A80}"/>
          </ac:picMkLst>
        </pc:picChg>
        <pc:picChg chg="add mod">
          <ac:chgData name="Tom Deakin" userId="2e2ef9b2-8033-4ff9-baa5-aa3b6f18e5f0" providerId="ADAL" clId="{553A35BC-EA7C-EE41-8DEE-90F0BEDF22C5}" dt="2023-05-21T13:42:05.304" v="8669" actId="1076"/>
          <ac:picMkLst>
            <pc:docMk/>
            <pc:sldMk cId="2849413882" sldId="276"/>
            <ac:picMk id="7" creationId="{A2AD3581-E873-E27F-1B5F-AD73B19D3939}"/>
          </ac:picMkLst>
        </pc:picChg>
        <pc:picChg chg="add mod">
          <ac:chgData name="Tom Deakin" userId="2e2ef9b2-8033-4ff9-baa5-aa3b6f18e5f0" providerId="ADAL" clId="{553A35BC-EA7C-EE41-8DEE-90F0BEDF22C5}" dt="2023-05-24T21:42:13.730" v="14894" actId="1076"/>
          <ac:picMkLst>
            <pc:docMk/>
            <pc:sldMk cId="2849413882" sldId="276"/>
            <ac:picMk id="13" creationId="{F7DA5CBA-B763-7473-7863-BB9371EE08CE}"/>
          </ac:picMkLst>
        </pc:picChg>
        <pc:picChg chg="add mod">
          <ac:chgData name="Tom Deakin" userId="2e2ef9b2-8033-4ff9-baa5-aa3b6f18e5f0" providerId="ADAL" clId="{553A35BC-EA7C-EE41-8DEE-90F0BEDF22C5}" dt="2023-05-24T21:42:45.106" v="14900" actId="1076"/>
          <ac:picMkLst>
            <pc:docMk/>
            <pc:sldMk cId="2849413882" sldId="276"/>
            <ac:picMk id="2050" creationId="{9C162B2A-71C3-F40B-66C1-D562E917448E}"/>
          </ac:picMkLst>
        </pc:picChg>
      </pc:sldChg>
      <pc:sldChg chg="addSp delSp modSp new mod modClrScheme chgLayout modNotesTx">
        <pc:chgData name="Tom Deakin" userId="2e2ef9b2-8033-4ff9-baa5-aa3b6f18e5f0" providerId="ADAL" clId="{553A35BC-EA7C-EE41-8DEE-90F0BEDF22C5}" dt="2023-05-24T21:33:55.323" v="14858" actId="1076"/>
        <pc:sldMkLst>
          <pc:docMk/>
          <pc:sldMk cId="4098506793" sldId="277"/>
        </pc:sldMkLst>
        <pc:spChg chg="del mod ord">
          <ac:chgData name="Tom Deakin" userId="2e2ef9b2-8033-4ff9-baa5-aa3b6f18e5f0" providerId="ADAL" clId="{553A35BC-EA7C-EE41-8DEE-90F0BEDF22C5}" dt="2023-05-21T20:57:53.865" v="13439" actId="700"/>
          <ac:spMkLst>
            <pc:docMk/>
            <pc:sldMk cId="4098506793" sldId="277"/>
            <ac:spMk id="2" creationId="{E31BC308-9998-BC11-A6DA-7F66E3D956C2}"/>
          </ac:spMkLst>
        </pc:spChg>
        <pc:spChg chg="mod ord">
          <ac:chgData name="Tom Deakin" userId="2e2ef9b2-8033-4ff9-baa5-aa3b6f18e5f0" providerId="ADAL" clId="{553A35BC-EA7C-EE41-8DEE-90F0BEDF22C5}" dt="2023-05-21T20:57:57.749" v="13440" actId="700"/>
          <ac:spMkLst>
            <pc:docMk/>
            <pc:sldMk cId="4098506793" sldId="277"/>
            <ac:spMk id="3" creationId="{BA5664FE-D1EA-9B39-446B-F558B6D599CC}"/>
          </ac:spMkLst>
        </pc:spChg>
        <pc:spChg chg="add mod">
          <ac:chgData name="Tom Deakin" userId="2e2ef9b2-8033-4ff9-baa5-aa3b6f18e5f0" providerId="ADAL" clId="{553A35BC-EA7C-EE41-8DEE-90F0BEDF22C5}" dt="2023-05-21T20:59:25.496" v="13492" actId="1076"/>
          <ac:spMkLst>
            <pc:docMk/>
            <pc:sldMk cId="4098506793" sldId="277"/>
            <ac:spMk id="5" creationId="{3CE4EBC6-7FBB-C8CC-690B-1FCFB86C9640}"/>
          </ac:spMkLst>
        </pc:spChg>
        <pc:spChg chg="add del mod ord">
          <ac:chgData name="Tom Deakin" userId="2e2ef9b2-8033-4ff9-baa5-aa3b6f18e5f0" providerId="ADAL" clId="{553A35BC-EA7C-EE41-8DEE-90F0BEDF22C5}" dt="2023-05-21T20:57:57.749" v="13440" actId="700"/>
          <ac:spMkLst>
            <pc:docMk/>
            <pc:sldMk cId="4098506793" sldId="277"/>
            <ac:spMk id="8" creationId="{456509F6-CC0E-E7A4-E3C0-4EC3090AC7B7}"/>
          </ac:spMkLst>
        </pc:spChg>
        <pc:spChg chg="add mod">
          <ac:chgData name="Tom Deakin" userId="2e2ef9b2-8033-4ff9-baa5-aa3b6f18e5f0" providerId="ADAL" clId="{553A35BC-EA7C-EE41-8DEE-90F0BEDF22C5}" dt="2023-05-21T21:02:18.654" v="13866" actId="2711"/>
          <ac:spMkLst>
            <pc:docMk/>
            <pc:sldMk cId="4098506793" sldId="277"/>
            <ac:spMk id="10" creationId="{A7BE2075-D781-4A32-96E9-997EE947758A}"/>
          </ac:spMkLst>
        </pc:spChg>
        <pc:spChg chg="add mod">
          <ac:chgData name="Tom Deakin" userId="2e2ef9b2-8033-4ff9-baa5-aa3b6f18e5f0" providerId="ADAL" clId="{553A35BC-EA7C-EE41-8DEE-90F0BEDF22C5}" dt="2023-05-21T20:59:55.038" v="13506" actId="1076"/>
          <ac:spMkLst>
            <pc:docMk/>
            <pc:sldMk cId="4098506793" sldId="277"/>
            <ac:spMk id="11" creationId="{CFFBA133-F3E2-88A3-246B-986EA0EC7131}"/>
          </ac:spMkLst>
        </pc:spChg>
        <pc:spChg chg="add mod">
          <ac:chgData name="Tom Deakin" userId="2e2ef9b2-8033-4ff9-baa5-aa3b6f18e5f0" providerId="ADAL" clId="{553A35BC-EA7C-EE41-8DEE-90F0BEDF22C5}" dt="2023-05-24T21:33:55.323" v="14858" actId="1076"/>
          <ac:spMkLst>
            <pc:docMk/>
            <pc:sldMk cId="4098506793" sldId="277"/>
            <ac:spMk id="12" creationId="{43EA6856-46EB-13EC-21A0-ED9C0F8DB611}"/>
          </ac:spMkLst>
        </pc:spChg>
        <pc:grpChg chg="add mod">
          <ac:chgData name="Tom Deakin" userId="2e2ef9b2-8033-4ff9-baa5-aa3b6f18e5f0" providerId="ADAL" clId="{553A35BC-EA7C-EE41-8DEE-90F0BEDF22C5}" dt="2023-05-21T20:58:27.971" v="13450" actId="1076"/>
          <ac:grpSpMkLst>
            <pc:docMk/>
            <pc:sldMk cId="4098506793" sldId="277"/>
            <ac:grpSpMk id="9" creationId="{1B72D61D-EE8C-4653-DCE9-EED77343FB5F}"/>
          </ac:grpSpMkLst>
        </pc:grpChg>
        <pc:picChg chg="add mod">
          <ac:chgData name="Tom Deakin" userId="2e2ef9b2-8033-4ff9-baa5-aa3b6f18e5f0" providerId="ADAL" clId="{553A35BC-EA7C-EE41-8DEE-90F0BEDF22C5}" dt="2023-05-21T20:58:17.670" v="13447" actId="164"/>
          <ac:picMkLst>
            <pc:docMk/>
            <pc:sldMk cId="4098506793" sldId="277"/>
            <ac:picMk id="6" creationId="{4B396BB2-260C-8873-A24C-3090F6B78A90}"/>
          </ac:picMkLst>
        </pc:picChg>
        <pc:picChg chg="add mod">
          <ac:chgData name="Tom Deakin" userId="2e2ef9b2-8033-4ff9-baa5-aa3b6f18e5f0" providerId="ADAL" clId="{553A35BC-EA7C-EE41-8DEE-90F0BEDF22C5}" dt="2023-05-21T20:58:17.670" v="13447" actId="164"/>
          <ac:picMkLst>
            <pc:docMk/>
            <pc:sldMk cId="4098506793" sldId="277"/>
            <ac:picMk id="7" creationId="{59EDC850-E7C1-4939-E540-28E773E2260A}"/>
          </ac:picMkLst>
        </pc:picChg>
      </pc:sldChg>
      <pc:sldChg chg="addSp delSp modSp new mod modClrScheme chgLayout modNotesTx">
        <pc:chgData name="Tom Deakin" userId="2e2ef9b2-8033-4ff9-baa5-aa3b6f18e5f0" providerId="ADAL" clId="{553A35BC-EA7C-EE41-8DEE-90F0BEDF22C5}" dt="2023-05-24T21:33:38.646" v="14855" actId="1076"/>
        <pc:sldMkLst>
          <pc:docMk/>
          <pc:sldMk cId="3218794731" sldId="278"/>
        </pc:sldMkLst>
        <pc:spChg chg="del">
          <ac:chgData name="Tom Deakin" userId="2e2ef9b2-8033-4ff9-baa5-aa3b6f18e5f0" providerId="ADAL" clId="{553A35BC-EA7C-EE41-8DEE-90F0BEDF22C5}" dt="2023-05-21T20:52:36.366" v="13307"/>
          <ac:spMkLst>
            <pc:docMk/>
            <pc:sldMk cId="3218794731" sldId="278"/>
            <ac:spMk id="2" creationId="{B94AD889-1FDF-0412-C61C-F82C8C4DCC20}"/>
          </ac:spMkLst>
        </pc:spChg>
        <pc:spChg chg="mod ord">
          <ac:chgData name="Tom Deakin" userId="2e2ef9b2-8033-4ff9-baa5-aa3b6f18e5f0" providerId="ADAL" clId="{553A35BC-EA7C-EE41-8DEE-90F0BEDF22C5}" dt="2023-05-21T20:52:50.174" v="13308" actId="700"/>
          <ac:spMkLst>
            <pc:docMk/>
            <pc:sldMk cId="3218794731" sldId="278"/>
            <ac:spMk id="3" creationId="{20B08B99-35BE-E08D-0F42-767D65D2C8F0}"/>
          </ac:spMkLst>
        </pc:spChg>
        <pc:spChg chg="add mod">
          <ac:chgData name="Tom Deakin" userId="2e2ef9b2-8033-4ff9-baa5-aa3b6f18e5f0" providerId="ADAL" clId="{553A35BC-EA7C-EE41-8DEE-90F0BEDF22C5}" dt="2023-05-21T20:54:28.450" v="13339" actId="1076"/>
          <ac:spMkLst>
            <pc:docMk/>
            <pc:sldMk cId="3218794731" sldId="278"/>
            <ac:spMk id="7" creationId="{8950F724-AF99-0EE8-75A7-9B3A3E087EE5}"/>
          </ac:spMkLst>
        </pc:spChg>
        <pc:spChg chg="add mod">
          <ac:chgData name="Tom Deakin" userId="2e2ef9b2-8033-4ff9-baa5-aa3b6f18e5f0" providerId="ADAL" clId="{553A35BC-EA7C-EE41-8DEE-90F0BEDF22C5}" dt="2023-05-24T21:33:38.646" v="14855" actId="1076"/>
          <ac:spMkLst>
            <pc:docMk/>
            <pc:sldMk cId="3218794731" sldId="278"/>
            <ac:spMk id="8" creationId="{4FBB1A88-2447-3ADC-FE30-70B3680FD835}"/>
          </ac:spMkLst>
        </pc:spChg>
        <pc:picChg chg="add mod ord modCrop">
          <ac:chgData name="Tom Deakin" userId="2e2ef9b2-8033-4ff9-baa5-aa3b6f18e5f0" providerId="ADAL" clId="{553A35BC-EA7C-EE41-8DEE-90F0BEDF22C5}" dt="2023-05-21T20:53:49.754" v="13319" actId="14100"/>
          <ac:picMkLst>
            <pc:docMk/>
            <pc:sldMk cId="3218794731" sldId="278"/>
            <ac:picMk id="5" creationId="{EE5E39F7-AC84-F9BA-FF3E-3E32E31B0C74}"/>
          </ac:picMkLst>
        </pc:picChg>
        <pc:picChg chg="add mod modCrop">
          <ac:chgData name="Tom Deakin" userId="2e2ef9b2-8033-4ff9-baa5-aa3b6f18e5f0" providerId="ADAL" clId="{553A35BC-EA7C-EE41-8DEE-90F0BEDF22C5}" dt="2023-05-21T20:53:52.716" v="13320" actId="1076"/>
          <ac:picMkLst>
            <pc:docMk/>
            <pc:sldMk cId="3218794731" sldId="278"/>
            <ac:picMk id="6" creationId="{6D7B8A01-6B46-D005-C8B6-9F2D9707DF27}"/>
          </ac:picMkLst>
        </pc:picChg>
      </pc:sldChg>
      <pc:sldChg chg="addSp modSp new mod modAnim modNotesTx">
        <pc:chgData name="Tom Deakin" userId="2e2ef9b2-8033-4ff9-baa5-aa3b6f18e5f0" providerId="ADAL" clId="{553A35BC-EA7C-EE41-8DEE-90F0BEDF22C5}" dt="2023-05-21T15:07:26.874" v="10038"/>
        <pc:sldMkLst>
          <pc:docMk/>
          <pc:sldMk cId="92579379" sldId="279"/>
        </pc:sldMkLst>
        <pc:spChg chg="mod">
          <ac:chgData name="Tom Deakin" userId="2e2ef9b2-8033-4ff9-baa5-aa3b6f18e5f0" providerId="ADAL" clId="{553A35BC-EA7C-EE41-8DEE-90F0BEDF22C5}" dt="2023-05-21T13:05:49.905" v="8008" actId="122"/>
          <ac:spMkLst>
            <pc:docMk/>
            <pc:sldMk cId="92579379" sldId="279"/>
            <ac:spMk id="2" creationId="{72351D1F-09C3-8BFA-A843-260B5D0EAA2C}"/>
          </ac:spMkLst>
        </pc:spChg>
        <pc:spChg chg="add mod">
          <ac:chgData name="Tom Deakin" userId="2e2ef9b2-8033-4ff9-baa5-aa3b6f18e5f0" providerId="ADAL" clId="{553A35BC-EA7C-EE41-8DEE-90F0BEDF22C5}" dt="2023-05-21T13:06:36.492" v="8039" actId="1076"/>
          <ac:spMkLst>
            <pc:docMk/>
            <pc:sldMk cId="92579379" sldId="279"/>
            <ac:spMk id="4" creationId="{4FE9E029-23B9-A8A2-8E1B-22FC3290EB86}"/>
          </ac:spMkLst>
        </pc:spChg>
      </pc:sldChg>
      <pc:sldChg chg="addSp delSp modSp new mod modNotesTx">
        <pc:chgData name="Tom Deakin" userId="2e2ef9b2-8033-4ff9-baa5-aa3b6f18e5f0" providerId="ADAL" clId="{553A35BC-EA7C-EE41-8DEE-90F0BEDF22C5}" dt="2023-05-21T14:40:24.292" v="9806" actId="20577"/>
        <pc:sldMkLst>
          <pc:docMk/>
          <pc:sldMk cId="3118231833" sldId="280"/>
        </pc:sldMkLst>
        <pc:spChg chg="del">
          <ac:chgData name="Tom Deakin" userId="2e2ef9b2-8033-4ff9-baa5-aa3b6f18e5f0" providerId="ADAL" clId="{553A35BC-EA7C-EE41-8DEE-90F0BEDF22C5}" dt="2023-05-21T13:53:38.918" v="9214"/>
          <ac:spMkLst>
            <pc:docMk/>
            <pc:sldMk cId="3118231833" sldId="280"/>
            <ac:spMk id="2" creationId="{E1B35268-C275-9B00-1BBD-D81C6B853191}"/>
          </ac:spMkLst>
        </pc:spChg>
        <pc:spChg chg="add mod">
          <ac:chgData name="Tom Deakin" userId="2e2ef9b2-8033-4ff9-baa5-aa3b6f18e5f0" providerId="ADAL" clId="{553A35BC-EA7C-EE41-8DEE-90F0BEDF22C5}" dt="2023-05-21T14:39:51.716" v="9712" actId="20577"/>
          <ac:spMkLst>
            <pc:docMk/>
            <pc:sldMk cId="3118231833" sldId="280"/>
            <ac:spMk id="6" creationId="{2D71FA01-338C-94B9-953D-410A3AC87C1E}"/>
          </ac:spMkLst>
        </pc:spChg>
        <pc:spChg chg="add del mod">
          <ac:chgData name="Tom Deakin" userId="2e2ef9b2-8033-4ff9-baa5-aa3b6f18e5f0" providerId="ADAL" clId="{553A35BC-EA7C-EE41-8DEE-90F0BEDF22C5}" dt="2023-05-21T14:38:08.561" v="9514"/>
          <ac:spMkLst>
            <pc:docMk/>
            <pc:sldMk cId="3118231833" sldId="280"/>
            <ac:spMk id="8" creationId="{EE2A3FA4-05AB-0F75-EF41-0C3917DF0B69}"/>
          </ac:spMkLst>
        </pc:spChg>
        <pc:picChg chg="add del mod">
          <ac:chgData name="Tom Deakin" userId="2e2ef9b2-8033-4ff9-baa5-aa3b6f18e5f0" providerId="ADAL" clId="{553A35BC-EA7C-EE41-8DEE-90F0BEDF22C5}" dt="2023-05-21T14:37:53.698" v="9513" actId="478"/>
          <ac:picMkLst>
            <pc:docMk/>
            <pc:sldMk cId="3118231833" sldId="280"/>
            <ac:picMk id="5" creationId="{AB173E45-19CA-AE5C-B4CE-6E12CCE20AA8}"/>
          </ac:picMkLst>
        </pc:picChg>
        <pc:picChg chg="add mod">
          <ac:chgData name="Tom Deakin" userId="2e2ef9b2-8033-4ff9-baa5-aa3b6f18e5f0" providerId="ADAL" clId="{553A35BC-EA7C-EE41-8DEE-90F0BEDF22C5}" dt="2023-05-21T14:38:20.616" v="9519" actId="14100"/>
          <ac:picMkLst>
            <pc:docMk/>
            <pc:sldMk cId="3118231833" sldId="280"/>
            <ac:picMk id="10" creationId="{454B5596-C8FA-9060-C02C-1DD757CA1951}"/>
          </ac:picMkLst>
        </pc:picChg>
      </pc:sldChg>
      <pc:sldChg chg="addSp delSp modSp new mod modNotesTx">
        <pc:chgData name="Tom Deakin" userId="2e2ef9b2-8033-4ff9-baa5-aa3b6f18e5f0" providerId="ADAL" clId="{553A35BC-EA7C-EE41-8DEE-90F0BEDF22C5}" dt="2023-05-21T14:39:29.082" v="9672" actId="20577"/>
        <pc:sldMkLst>
          <pc:docMk/>
          <pc:sldMk cId="1330196630" sldId="281"/>
        </pc:sldMkLst>
        <pc:spChg chg="del">
          <ac:chgData name="Tom Deakin" userId="2e2ef9b2-8033-4ff9-baa5-aa3b6f18e5f0" providerId="ADAL" clId="{553A35BC-EA7C-EE41-8DEE-90F0BEDF22C5}" dt="2023-05-21T13:56:16.337" v="9275"/>
          <ac:spMkLst>
            <pc:docMk/>
            <pc:sldMk cId="1330196630" sldId="281"/>
            <ac:spMk id="2" creationId="{B84184F0-E4A8-C23A-6DA0-8D8001C1F7A0}"/>
          </ac:spMkLst>
        </pc:spChg>
        <pc:spChg chg="add mod">
          <ac:chgData name="Tom Deakin" userId="2e2ef9b2-8033-4ff9-baa5-aa3b6f18e5f0" providerId="ADAL" clId="{553A35BC-EA7C-EE41-8DEE-90F0BEDF22C5}" dt="2023-05-21T13:56:21.296" v="9277"/>
          <ac:spMkLst>
            <pc:docMk/>
            <pc:sldMk cId="1330196630" sldId="281"/>
            <ac:spMk id="6" creationId="{3ADCC17D-EAF8-C878-C092-089282A7A709}"/>
          </ac:spMkLst>
        </pc:spChg>
        <pc:picChg chg="add mod">
          <ac:chgData name="Tom Deakin" userId="2e2ef9b2-8033-4ff9-baa5-aa3b6f18e5f0" providerId="ADAL" clId="{553A35BC-EA7C-EE41-8DEE-90F0BEDF22C5}" dt="2023-05-21T14:00:46.797" v="9367" actId="14100"/>
          <ac:picMkLst>
            <pc:docMk/>
            <pc:sldMk cId="1330196630" sldId="281"/>
            <ac:picMk id="5" creationId="{B3BFF891-FE60-9E7C-420D-9466DDC6EBD9}"/>
          </ac:picMkLst>
        </pc:picChg>
      </pc:sldChg>
      <pc:sldChg chg="addSp delSp modSp new mod modClrScheme chgLayout modNotesTx">
        <pc:chgData name="Tom Deakin" userId="2e2ef9b2-8033-4ff9-baa5-aa3b6f18e5f0" providerId="ADAL" clId="{553A35BC-EA7C-EE41-8DEE-90F0BEDF22C5}" dt="2023-05-22T15:06:23.867" v="14787" actId="313"/>
        <pc:sldMkLst>
          <pc:docMk/>
          <pc:sldMk cId="1247554328" sldId="282"/>
        </pc:sldMkLst>
        <pc:spChg chg="del mod ord">
          <ac:chgData name="Tom Deakin" userId="2e2ef9b2-8033-4ff9-baa5-aa3b6f18e5f0" providerId="ADAL" clId="{553A35BC-EA7C-EE41-8DEE-90F0BEDF22C5}" dt="2023-05-21T20:08:48.834" v="10188" actId="700"/>
          <ac:spMkLst>
            <pc:docMk/>
            <pc:sldMk cId="1247554328" sldId="282"/>
            <ac:spMk id="2" creationId="{62716BBE-38E6-86E3-9CBA-F2EB8C824FCD}"/>
          </ac:spMkLst>
        </pc:spChg>
        <pc:spChg chg="mod ord">
          <ac:chgData name="Tom Deakin" userId="2e2ef9b2-8033-4ff9-baa5-aa3b6f18e5f0" providerId="ADAL" clId="{553A35BC-EA7C-EE41-8DEE-90F0BEDF22C5}" dt="2023-05-22T15:05:51.197" v="14753" actId="700"/>
          <ac:spMkLst>
            <pc:docMk/>
            <pc:sldMk cId="1247554328" sldId="282"/>
            <ac:spMk id="3" creationId="{8A405BE9-A468-A40C-897D-3F6C2E69E4F2}"/>
          </ac:spMkLst>
        </pc:spChg>
        <pc:spChg chg="add del mod ord">
          <ac:chgData name="Tom Deakin" userId="2e2ef9b2-8033-4ff9-baa5-aa3b6f18e5f0" providerId="ADAL" clId="{553A35BC-EA7C-EE41-8DEE-90F0BEDF22C5}" dt="2023-05-21T20:09:43.789" v="10189"/>
          <ac:spMkLst>
            <pc:docMk/>
            <pc:sldMk cId="1247554328" sldId="282"/>
            <ac:spMk id="4" creationId="{D7C6C43D-FBEA-525D-B868-3AD59AF64761}"/>
          </ac:spMkLst>
        </pc:spChg>
        <pc:spChg chg="add del mod ord">
          <ac:chgData name="Tom Deakin" userId="2e2ef9b2-8033-4ff9-baa5-aa3b6f18e5f0" providerId="ADAL" clId="{553A35BC-EA7C-EE41-8DEE-90F0BEDF22C5}" dt="2023-05-21T20:09:51.497" v="10190"/>
          <ac:spMkLst>
            <pc:docMk/>
            <pc:sldMk cId="1247554328" sldId="282"/>
            <ac:spMk id="5" creationId="{EF1FD2B7-8535-33F4-3AB3-EBD0872C4332}"/>
          </ac:spMkLst>
        </pc:spChg>
        <pc:spChg chg="add mod">
          <ac:chgData name="Tom Deakin" userId="2e2ef9b2-8033-4ff9-baa5-aa3b6f18e5f0" providerId="ADAL" clId="{553A35BC-EA7C-EE41-8DEE-90F0BEDF22C5}" dt="2023-05-22T15:06:03.095" v="14757" actId="403"/>
          <ac:spMkLst>
            <pc:docMk/>
            <pc:sldMk cId="1247554328" sldId="282"/>
            <ac:spMk id="10" creationId="{5847A084-D50F-1D2C-E2CD-E30E666B314F}"/>
          </ac:spMkLst>
        </pc:spChg>
        <pc:spChg chg="add del mod">
          <ac:chgData name="Tom Deakin" userId="2e2ef9b2-8033-4ff9-baa5-aa3b6f18e5f0" providerId="ADAL" clId="{553A35BC-EA7C-EE41-8DEE-90F0BEDF22C5}" dt="2023-05-22T15:05:48.574" v="14752" actId="478"/>
          <ac:spMkLst>
            <pc:docMk/>
            <pc:sldMk cId="1247554328" sldId="282"/>
            <ac:spMk id="11" creationId="{31C659DE-CE44-7C23-C114-E0F78A4C215C}"/>
          </ac:spMkLst>
        </pc:spChg>
        <pc:spChg chg="add mod">
          <ac:chgData name="Tom Deakin" userId="2e2ef9b2-8033-4ff9-baa5-aa3b6f18e5f0" providerId="ADAL" clId="{553A35BC-EA7C-EE41-8DEE-90F0BEDF22C5}" dt="2023-05-21T20:11:12.011" v="10236"/>
          <ac:spMkLst>
            <pc:docMk/>
            <pc:sldMk cId="1247554328" sldId="282"/>
            <ac:spMk id="12" creationId="{284CCDB3-E854-91C9-7581-919989594D43}"/>
          </ac:spMkLst>
        </pc:spChg>
        <pc:spChg chg="add del mod">
          <ac:chgData name="Tom Deakin" userId="2e2ef9b2-8033-4ff9-baa5-aa3b6f18e5f0" providerId="ADAL" clId="{553A35BC-EA7C-EE41-8DEE-90F0BEDF22C5}" dt="2023-05-21T20:11:44.161" v="10240" actId="22"/>
          <ac:spMkLst>
            <pc:docMk/>
            <pc:sldMk cId="1247554328" sldId="282"/>
            <ac:spMk id="14" creationId="{4F104870-9BE9-7F8F-E708-5AB3D69F84F1}"/>
          </ac:spMkLst>
        </pc:spChg>
        <pc:spChg chg="add mod">
          <ac:chgData name="Tom Deakin" userId="2e2ef9b2-8033-4ff9-baa5-aa3b6f18e5f0" providerId="ADAL" clId="{553A35BC-EA7C-EE41-8DEE-90F0BEDF22C5}" dt="2023-05-21T20:58:57.995" v="13481" actId="20577"/>
          <ac:spMkLst>
            <pc:docMk/>
            <pc:sldMk cId="1247554328" sldId="282"/>
            <ac:spMk id="16" creationId="{2E9A0FF3-5CAA-F35E-D4DA-607088DC9BE5}"/>
          </ac:spMkLst>
        </pc:spChg>
        <pc:spChg chg="add del mod">
          <ac:chgData name="Tom Deakin" userId="2e2ef9b2-8033-4ff9-baa5-aa3b6f18e5f0" providerId="ADAL" clId="{553A35BC-EA7C-EE41-8DEE-90F0BEDF22C5}" dt="2023-05-22T15:05:51.197" v="14753" actId="700"/>
          <ac:spMkLst>
            <pc:docMk/>
            <pc:sldMk cId="1247554328" sldId="282"/>
            <ac:spMk id="18" creationId="{4C16DD2D-6217-2C71-5165-43C41E57D54C}"/>
          </ac:spMkLst>
        </pc:spChg>
        <pc:picChg chg="add mod ord">
          <ac:chgData name="Tom Deakin" userId="2e2ef9b2-8033-4ff9-baa5-aa3b6f18e5f0" providerId="ADAL" clId="{553A35BC-EA7C-EE41-8DEE-90F0BEDF22C5}" dt="2023-05-22T15:05:55.236" v="14754" actId="14100"/>
          <ac:picMkLst>
            <pc:docMk/>
            <pc:sldMk cId="1247554328" sldId="282"/>
            <ac:picMk id="7" creationId="{91AED8B6-6EAB-9E2A-EA26-1024119AC1C2}"/>
          </ac:picMkLst>
        </pc:picChg>
        <pc:picChg chg="add del mod">
          <ac:chgData name="Tom Deakin" userId="2e2ef9b2-8033-4ff9-baa5-aa3b6f18e5f0" providerId="ADAL" clId="{553A35BC-EA7C-EE41-8DEE-90F0BEDF22C5}" dt="2023-05-22T15:05:48.574" v="14752" actId="478"/>
          <ac:picMkLst>
            <pc:docMk/>
            <pc:sldMk cId="1247554328" sldId="282"/>
            <ac:picMk id="9" creationId="{EDE05939-780F-8425-03B2-A7B93486266A}"/>
          </ac:picMkLst>
        </pc:picChg>
      </pc:sldChg>
      <pc:sldChg chg="add del modNotesTx">
        <pc:chgData name="Tom Deakin" userId="2e2ef9b2-8033-4ff9-baa5-aa3b6f18e5f0" providerId="ADAL" clId="{553A35BC-EA7C-EE41-8DEE-90F0BEDF22C5}" dt="2023-05-21T15:06:09.809" v="10019" actId="2696"/>
        <pc:sldMkLst>
          <pc:docMk/>
          <pc:sldMk cId="2057795426" sldId="282"/>
        </pc:sldMkLst>
      </pc:sldChg>
      <pc:sldChg chg="addSp delSp modSp new mod modNotesTx">
        <pc:chgData name="Tom Deakin" userId="2e2ef9b2-8033-4ff9-baa5-aa3b6f18e5f0" providerId="ADAL" clId="{553A35BC-EA7C-EE41-8DEE-90F0BEDF22C5}" dt="2023-05-21T20:49:14.032" v="13124" actId="20577"/>
        <pc:sldMkLst>
          <pc:docMk/>
          <pc:sldMk cId="3894130058" sldId="283"/>
        </pc:sldMkLst>
        <pc:spChg chg="del">
          <ac:chgData name="Tom Deakin" userId="2e2ef9b2-8033-4ff9-baa5-aa3b6f18e5f0" providerId="ADAL" clId="{553A35BC-EA7C-EE41-8DEE-90F0BEDF22C5}" dt="2023-05-21T20:45:29.320" v="12896" actId="931"/>
          <ac:spMkLst>
            <pc:docMk/>
            <pc:sldMk cId="3894130058" sldId="283"/>
            <ac:spMk id="2" creationId="{7491D15C-8003-24F9-B31B-72C12FAEA22E}"/>
          </ac:spMkLst>
        </pc:spChg>
        <pc:spChg chg="add mod">
          <ac:chgData name="Tom Deakin" userId="2e2ef9b2-8033-4ff9-baa5-aa3b6f18e5f0" providerId="ADAL" clId="{553A35BC-EA7C-EE41-8DEE-90F0BEDF22C5}" dt="2023-05-21T20:47:04.179" v="12916" actId="1076"/>
          <ac:spMkLst>
            <pc:docMk/>
            <pc:sldMk cId="3894130058" sldId="283"/>
            <ac:spMk id="6" creationId="{1546C732-94CB-F78F-0A78-ADBF87ADAA7A}"/>
          </ac:spMkLst>
        </pc:spChg>
        <pc:spChg chg="add mod">
          <ac:chgData name="Tom Deakin" userId="2e2ef9b2-8033-4ff9-baa5-aa3b6f18e5f0" providerId="ADAL" clId="{553A35BC-EA7C-EE41-8DEE-90F0BEDF22C5}" dt="2023-05-21T20:48:37.491" v="13016" actId="1076"/>
          <ac:spMkLst>
            <pc:docMk/>
            <pc:sldMk cId="3894130058" sldId="283"/>
            <ac:spMk id="7" creationId="{DA702816-5C27-DA81-DB8A-8A40F7736832}"/>
          </ac:spMkLst>
        </pc:spChg>
        <pc:picChg chg="add mod">
          <ac:chgData name="Tom Deakin" userId="2e2ef9b2-8033-4ff9-baa5-aa3b6f18e5f0" providerId="ADAL" clId="{553A35BC-EA7C-EE41-8DEE-90F0BEDF22C5}" dt="2023-05-21T20:48:29.512" v="13014" actId="12788"/>
          <ac:picMkLst>
            <pc:docMk/>
            <pc:sldMk cId="3894130058" sldId="283"/>
            <ac:picMk id="5" creationId="{3D88B88E-DDE7-3095-5F38-88877618B860}"/>
          </ac:picMkLst>
        </pc:picChg>
      </pc:sldChg>
      <pc:sldChg chg="addSp delSp modSp add mod modClrScheme chgLayout modNotesTx">
        <pc:chgData name="Tom Deakin" userId="2e2ef9b2-8033-4ff9-baa5-aa3b6f18e5f0" providerId="ADAL" clId="{553A35BC-EA7C-EE41-8DEE-90F0BEDF22C5}" dt="2023-05-24T21:34:07.005" v="14861" actId="1076"/>
        <pc:sldMkLst>
          <pc:docMk/>
          <pc:sldMk cId="2652158474" sldId="284"/>
        </pc:sldMkLst>
        <pc:spChg chg="add del mod ord">
          <ac:chgData name="Tom Deakin" userId="2e2ef9b2-8033-4ff9-baa5-aa3b6f18e5f0" providerId="ADAL" clId="{553A35BC-EA7C-EE41-8DEE-90F0BEDF22C5}" dt="2023-05-21T21:02:26.253" v="13868"/>
          <ac:spMkLst>
            <pc:docMk/>
            <pc:sldMk cId="2652158474" sldId="284"/>
            <ac:spMk id="2" creationId="{F1974F91-DA01-B078-903F-AC74BEDE839E}"/>
          </ac:spMkLst>
        </pc:spChg>
        <pc:spChg chg="mod ord">
          <ac:chgData name="Tom Deakin" userId="2e2ef9b2-8033-4ff9-baa5-aa3b6f18e5f0" providerId="ADAL" clId="{553A35BC-EA7C-EE41-8DEE-90F0BEDF22C5}" dt="2023-05-21T21:02:24.492" v="13867" actId="700"/>
          <ac:spMkLst>
            <pc:docMk/>
            <pc:sldMk cId="2652158474" sldId="284"/>
            <ac:spMk id="3" creationId="{BA5664FE-D1EA-9B39-446B-F558B6D599CC}"/>
          </ac:spMkLst>
        </pc:spChg>
        <pc:spChg chg="add mod">
          <ac:chgData name="Tom Deakin" userId="2e2ef9b2-8033-4ff9-baa5-aa3b6f18e5f0" providerId="ADAL" clId="{553A35BC-EA7C-EE41-8DEE-90F0BEDF22C5}" dt="2023-05-24T21:34:07.005" v="14861" actId="1076"/>
          <ac:spMkLst>
            <pc:docMk/>
            <pc:sldMk cId="2652158474" sldId="284"/>
            <ac:spMk id="8" creationId="{4F1C8616-B9CB-D060-D43C-B761B90F527C}"/>
          </ac:spMkLst>
        </pc:spChg>
        <pc:spChg chg="mod">
          <ac:chgData name="Tom Deakin" userId="2e2ef9b2-8033-4ff9-baa5-aa3b6f18e5f0" providerId="ADAL" clId="{553A35BC-EA7C-EE41-8DEE-90F0BEDF22C5}" dt="2023-05-21T21:02:14.924" v="13865" actId="2711"/>
          <ac:spMkLst>
            <pc:docMk/>
            <pc:sldMk cId="2652158474" sldId="284"/>
            <ac:spMk id="10" creationId="{A7BE2075-D781-4A32-96E9-997EE947758A}"/>
          </ac:spMkLst>
        </pc:spChg>
        <pc:grpChg chg="del">
          <ac:chgData name="Tom Deakin" userId="2e2ef9b2-8033-4ff9-baa5-aa3b6f18e5f0" providerId="ADAL" clId="{553A35BC-EA7C-EE41-8DEE-90F0BEDF22C5}" dt="2023-05-21T21:02:06.404" v="13852" actId="478"/>
          <ac:grpSpMkLst>
            <pc:docMk/>
            <pc:sldMk cId="2652158474" sldId="284"/>
            <ac:grpSpMk id="9" creationId="{1B72D61D-EE8C-4653-DCE9-EED77343FB5F}"/>
          </ac:grpSpMkLst>
        </pc:grpChg>
        <pc:picChg chg="add mod">
          <ac:chgData name="Tom Deakin" userId="2e2ef9b2-8033-4ff9-baa5-aa3b6f18e5f0" providerId="ADAL" clId="{553A35BC-EA7C-EE41-8DEE-90F0BEDF22C5}" dt="2023-05-21T21:02:26.253" v="13868"/>
          <ac:picMkLst>
            <pc:docMk/>
            <pc:sldMk cId="2652158474" sldId="284"/>
            <ac:picMk id="4" creationId="{EA49FD75-DD59-41FD-3DE0-C99581CF108B}"/>
          </ac:picMkLst>
        </pc:picChg>
        <pc:picChg chg="del topLvl">
          <ac:chgData name="Tom Deakin" userId="2e2ef9b2-8033-4ff9-baa5-aa3b6f18e5f0" providerId="ADAL" clId="{553A35BC-EA7C-EE41-8DEE-90F0BEDF22C5}" dt="2023-05-21T21:02:06.404" v="13852" actId="478"/>
          <ac:picMkLst>
            <pc:docMk/>
            <pc:sldMk cId="2652158474" sldId="284"/>
            <ac:picMk id="6" creationId="{4B396BB2-260C-8873-A24C-3090F6B78A90}"/>
          </ac:picMkLst>
        </pc:picChg>
        <pc:picChg chg="del topLvl">
          <ac:chgData name="Tom Deakin" userId="2e2ef9b2-8033-4ff9-baa5-aa3b6f18e5f0" providerId="ADAL" clId="{553A35BC-EA7C-EE41-8DEE-90F0BEDF22C5}" dt="2023-05-21T21:02:07.354" v="13853" actId="478"/>
          <ac:picMkLst>
            <pc:docMk/>
            <pc:sldMk cId="2652158474" sldId="284"/>
            <ac:picMk id="7" creationId="{59EDC850-E7C1-4939-E540-28E773E2260A}"/>
          </ac:picMkLst>
        </pc:picChg>
      </pc:sldChg>
      <pc:sldChg chg="addSp delSp modSp new mod modClrScheme chgLayout modNotesTx">
        <pc:chgData name="Tom Deakin" userId="2e2ef9b2-8033-4ff9-baa5-aa3b6f18e5f0" providerId="ADAL" clId="{553A35BC-EA7C-EE41-8DEE-90F0BEDF22C5}" dt="2023-05-24T21:31:59.092" v="14825" actId="20577"/>
        <pc:sldMkLst>
          <pc:docMk/>
          <pc:sldMk cId="104260274" sldId="285"/>
        </pc:sldMkLst>
        <pc:spChg chg="mod ord">
          <ac:chgData name="Tom Deakin" userId="2e2ef9b2-8033-4ff9-baa5-aa3b6f18e5f0" providerId="ADAL" clId="{553A35BC-EA7C-EE41-8DEE-90F0BEDF22C5}" dt="2023-05-22T15:09:05.615" v="14794" actId="700"/>
          <ac:spMkLst>
            <pc:docMk/>
            <pc:sldMk cId="104260274" sldId="285"/>
            <ac:spMk id="2" creationId="{66E5E7DD-701E-38F6-2F9C-A7E9A45BC2BA}"/>
          </ac:spMkLst>
        </pc:spChg>
        <pc:spChg chg="add mod">
          <ac:chgData name="Tom Deakin" userId="2e2ef9b2-8033-4ff9-baa5-aa3b6f18e5f0" providerId="ADAL" clId="{553A35BC-EA7C-EE41-8DEE-90F0BEDF22C5}" dt="2023-05-22T15:09:20.079" v="14800" actId="1076"/>
          <ac:spMkLst>
            <pc:docMk/>
            <pc:sldMk cId="104260274" sldId="285"/>
            <ac:spMk id="6" creationId="{F6AEB194-B252-C3B3-B574-FE51241859EB}"/>
          </ac:spMkLst>
        </pc:spChg>
        <pc:spChg chg="add del mod ord">
          <ac:chgData name="Tom Deakin" userId="2e2ef9b2-8033-4ff9-baa5-aa3b6f18e5f0" providerId="ADAL" clId="{553A35BC-EA7C-EE41-8DEE-90F0BEDF22C5}" dt="2023-05-22T15:09:13.413" v="14798"/>
          <ac:spMkLst>
            <pc:docMk/>
            <pc:sldMk cId="104260274" sldId="285"/>
            <ac:spMk id="7" creationId="{00D03451-8768-BF61-D812-981C15608206}"/>
          </ac:spMkLst>
        </pc:spChg>
        <pc:picChg chg="add del mod">
          <ac:chgData name="Tom Deakin" userId="2e2ef9b2-8033-4ff9-baa5-aa3b6f18e5f0" providerId="ADAL" clId="{553A35BC-EA7C-EE41-8DEE-90F0BEDF22C5}" dt="2023-05-22T15:09:12.088" v="14797" actId="478"/>
          <ac:picMkLst>
            <pc:docMk/>
            <pc:sldMk cId="104260274" sldId="285"/>
            <ac:picMk id="4" creationId="{6D644734-80AF-70F1-4983-B45C3E4884ED}"/>
          </ac:picMkLst>
        </pc:picChg>
        <pc:picChg chg="add del mod">
          <ac:chgData name="Tom Deakin" userId="2e2ef9b2-8033-4ff9-baa5-aa3b6f18e5f0" providerId="ADAL" clId="{553A35BC-EA7C-EE41-8DEE-90F0BEDF22C5}" dt="2023-05-22T15:09:11.438" v="14796"/>
          <ac:picMkLst>
            <pc:docMk/>
            <pc:sldMk cId="104260274" sldId="285"/>
            <ac:picMk id="8" creationId="{04E597B0-D802-C28F-2376-6412504839CC}"/>
          </ac:picMkLst>
        </pc:picChg>
        <pc:picChg chg="add mod">
          <ac:chgData name="Tom Deakin" userId="2e2ef9b2-8033-4ff9-baa5-aa3b6f18e5f0" providerId="ADAL" clId="{553A35BC-EA7C-EE41-8DEE-90F0BEDF22C5}" dt="2023-05-22T15:09:13.413" v="14798"/>
          <ac:picMkLst>
            <pc:docMk/>
            <pc:sldMk cId="104260274" sldId="285"/>
            <ac:picMk id="9" creationId="{DF641F14-3264-084F-F260-420D3941D94E}"/>
          </ac:picMkLst>
        </pc:picChg>
      </pc:sldChg>
      <pc:sldMasterChg chg="addSp delSp modSp mod addSldLayout modSldLayout">
        <pc:chgData name="Tom Deakin" userId="2e2ef9b2-8033-4ff9-baa5-aa3b6f18e5f0" providerId="ADAL" clId="{553A35BC-EA7C-EE41-8DEE-90F0BEDF22C5}" dt="2023-05-21T20:08:42.572" v="10187" actId="207"/>
        <pc:sldMasterMkLst>
          <pc:docMk/>
          <pc:sldMasterMk cId="3971116871" sldId="2147483648"/>
        </pc:sldMasterMkLst>
        <pc:spChg chg="del">
          <ac:chgData name="Tom Deakin" userId="2e2ef9b2-8033-4ff9-baa5-aa3b6f18e5f0" providerId="ADAL" clId="{553A35BC-EA7C-EE41-8DEE-90F0BEDF22C5}" dt="2023-05-20T16:44:13.864" v="12"/>
          <ac:spMkLst>
            <pc:docMk/>
            <pc:sldMasterMk cId="3971116871" sldId="2147483648"/>
            <ac:spMk id="2" creationId="{B8B8F1C6-2ECD-F72D-7630-F9C69578FEFC}"/>
          </ac:spMkLst>
        </pc:spChg>
        <pc:spChg chg="del">
          <ac:chgData name="Tom Deakin" userId="2e2ef9b2-8033-4ff9-baa5-aa3b6f18e5f0" providerId="ADAL" clId="{553A35BC-EA7C-EE41-8DEE-90F0BEDF22C5}" dt="2023-05-20T16:44:11.872" v="9"/>
          <ac:spMkLst>
            <pc:docMk/>
            <pc:sldMasterMk cId="3971116871" sldId="2147483648"/>
            <ac:spMk id="5" creationId="{4CBD0E38-ABC4-A080-67A7-5C75D6F3F972}"/>
          </ac:spMkLst>
        </pc:spChg>
        <pc:spChg chg="mod">
          <ac:chgData name="Tom Deakin" userId="2e2ef9b2-8033-4ff9-baa5-aa3b6f18e5f0" providerId="ADAL" clId="{553A35BC-EA7C-EE41-8DEE-90F0BEDF22C5}" dt="2023-05-20T20:54:57.970" v="3228" actId="1076"/>
          <ac:spMkLst>
            <pc:docMk/>
            <pc:sldMasterMk cId="3971116871" sldId="2147483648"/>
            <ac:spMk id="6" creationId="{83604469-08AB-D62C-E367-491008D35F4F}"/>
          </ac:spMkLst>
        </pc:spChg>
        <pc:spChg chg="add del mod">
          <ac:chgData name="Tom Deakin" userId="2e2ef9b2-8033-4ff9-baa5-aa3b6f18e5f0" providerId="ADAL" clId="{553A35BC-EA7C-EE41-8DEE-90F0BEDF22C5}" dt="2023-05-20T16:44:13.512" v="11"/>
          <ac:spMkLst>
            <pc:docMk/>
            <pc:sldMasterMk cId="3971116871" sldId="2147483648"/>
            <ac:spMk id="7" creationId="{3BE4562C-007C-3730-23AB-42449305F9AE}"/>
          </ac:spMkLst>
        </pc:spChg>
        <pc:spChg chg="add del mod">
          <ac:chgData name="Tom Deakin" userId="2e2ef9b2-8033-4ff9-baa5-aa3b6f18e5f0" providerId="ADAL" clId="{553A35BC-EA7C-EE41-8DEE-90F0BEDF22C5}" dt="2023-05-20T16:44:15.949" v="14"/>
          <ac:spMkLst>
            <pc:docMk/>
            <pc:sldMasterMk cId="3971116871" sldId="2147483648"/>
            <ac:spMk id="8" creationId="{34E43AB5-2943-340D-96A6-4B9422FFBB11}"/>
          </ac:spMkLst>
        </pc:spChg>
        <pc:spChg chg="add mod">
          <ac:chgData name="Tom Deakin" userId="2e2ef9b2-8033-4ff9-baa5-aa3b6f18e5f0" providerId="ADAL" clId="{553A35BC-EA7C-EE41-8DEE-90F0BEDF22C5}" dt="2023-05-20T16:44:17.202" v="15"/>
          <ac:spMkLst>
            <pc:docMk/>
            <pc:sldMasterMk cId="3971116871" sldId="2147483648"/>
            <ac:spMk id="9" creationId="{A031DBFD-FC2A-1389-D40C-F7E4659233EC}"/>
          </ac:spMkLst>
        </pc:spChg>
        <pc:sldLayoutChg chg="modSp">
          <pc:chgData name="Tom Deakin" userId="2e2ef9b2-8033-4ff9-baa5-aa3b6f18e5f0" providerId="ADAL" clId="{553A35BC-EA7C-EE41-8DEE-90F0BEDF22C5}" dt="2023-05-20T16:44:11.872" v="9"/>
          <pc:sldLayoutMkLst>
            <pc:docMk/>
            <pc:sldMasterMk cId="3971116871" sldId="2147483648"/>
            <pc:sldLayoutMk cId="2188926046" sldId="2147483649"/>
          </pc:sldLayoutMkLst>
          <pc:spChg chg="mod">
            <ac:chgData name="Tom Deakin" userId="2e2ef9b2-8033-4ff9-baa5-aa3b6f18e5f0" providerId="ADAL" clId="{553A35BC-EA7C-EE41-8DEE-90F0BEDF22C5}" dt="2023-05-20T16:44:11.872" v="9"/>
            <ac:spMkLst>
              <pc:docMk/>
              <pc:sldMasterMk cId="3971116871" sldId="2147483648"/>
              <pc:sldLayoutMk cId="2188926046" sldId="2147483649"/>
              <ac:spMk id="5" creationId="{01E24ADB-D62C-5C83-E7E8-65475CD2B54D}"/>
            </ac:spMkLst>
          </pc:spChg>
        </pc:sldLayoutChg>
        <pc:sldLayoutChg chg="modSp">
          <pc:chgData name="Tom Deakin" userId="2e2ef9b2-8033-4ff9-baa5-aa3b6f18e5f0" providerId="ADAL" clId="{553A35BC-EA7C-EE41-8DEE-90F0BEDF22C5}" dt="2023-05-20T16:44:13.864" v="12"/>
          <pc:sldLayoutMkLst>
            <pc:docMk/>
            <pc:sldMasterMk cId="3971116871" sldId="2147483648"/>
            <pc:sldLayoutMk cId="2316788179" sldId="2147483650"/>
          </pc:sldLayoutMkLst>
          <pc:spChg chg="mod">
            <ac:chgData name="Tom Deakin" userId="2e2ef9b2-8033-4ff9-baa5-aa3b6f18e5f0" providerId="ADAL" clId="{553A35BC-EA7C-EE41-8DEE-90F0BEDF22C5}" dt="2023-05-20T16:44:13.864" v="12"/>
            <ac:spMkLst>
              <pc:docMk/>
              <pc:sldMasterMk cId="3971116871" sldId="2147483648"/>
              <pc:sldLayoutMk cId="2316788179" sldId="2147483650"/>
              <ac:spMk id="2" creationId="{B81BF8D2-F5C5-9D15-3D58-0433941AC23E}"/>
            </ac:spMkLst>
          </pc:spChg>
          <pc:spChg chg="mod">
            <ac:chgData name="Tom Deakin" userId="2e2ef9b2-8033-4ff9-baa5-aa3b6f18e5f0" providerId="ADAL" clId="{553A35BC-EA7C-EE41-8DEE-90F0BEDF22C5}" dt="2023-05-20T16:44:11.872" v="9"/>
            <ac:spMkLst>
              <pc:docMk/>
              <pc:sldMasterMk cId="3971116871" sldId="2147483648"/>
              <pc:sldLayoutMk cId="2316788179" sldId="2147483650"/>
              <ac:spMk id="5" creationId="{91D47912-CF0D-3290-F334-068AA20FE7A6}"/>
            </ac:spMkLst>
          </pc:spChg>
        </pc:sldLayoutChg>
        <pc:sldLayoutChg chg="modSp">
          <pc:chgData name="Tom Deakin" userId="2e2ef9b2-8033-4ff9-baa5-aa3b6f18e5f0" providerId="ADAL" clId="{553A35BC-EA7C-EE41-8DEE-90F0BEDF22C5}" dt="2023-05-20T16:44:11.872" v="9"/>
          <pc:sldLayoutMkLst>
            <pc:docMk/>
            <pc:sldMasterMk cId="3971116871" sldId="2147483648"/>
            <pc:sldLayoutMk cId="2939926525" sldId="2147483651"/>
          </pc:sldLayoutMkLst>
          <pc:spChg chg="mod">
            <ac:chgData name="Tom Deakin" userId="2e2ef9b2-8033-4ff9-baa5-aa3b6f18e5f0" providerId="ADAL" clId="{553A35BC-EA7C-EE41-8DEE-90F0BEDF22C5}" dt="2023-05-20T16:44:11.872" v="9"/>
            <ac:spMkLst>
              <pc:docMk/>
              <pc:sldMasterMk cId="3971116871" sldId="2147483648"/>
              <pc:sldLayoutMk cId="2939926525" sldId="2147483651"/>
              <ac:spMk id="5" creationId="{3BB92244-560D-A82F-7D83-319EC56E13D4}"/>
            </ac:spMkLst>
          </pc:spChg>
        </pc:sldLayoutChg>
        <pc:sldLayoutChg chg="modSp">
          <pc:chgData name="Tom Deakin" userId="2e2ef9b2-8033-4ff9-baa5-aa3b6f18e5f0" providerId="ADAL" clId="{553A35BC-EA7C-EE41-8DEE-90F0BEDF22C5}" dt="2023-05-20T16:44:13.864" v="12"/>
          <pc:sldLayoutMkLst>
            <pc:docMk/>
            <pc:sldMasterMk cId="3971116871" sldId="2147483648"/>
            <pc:sldLayoutMk cId="522552325" sldId="2147483652"/>
          </pc:sldLayoutMkLst>
          <pc:spChg chg="mod">
            <ac:chgData name="Tom Deakin" userId="2e2ef9b2-8033-4ff9-baa5-aa3b6f18e5f0" providerId="ADAL" clId="{553A35BC-EA7C-EE41-8DEE-90F0BEDF22C5}" dt="2023-05-20T16:44:13.864" v="12"/>
            <ac:spMkLst>
              <pc:docMk/>
              <pc:sldMasterMk cId="3971116871" sldId="2147483648"/>
              <pc:sldLayoutMk cId="522552325" sldId="2147483652"/>
              <ac:spMk id="2" creationId="{0F644FE2-8ADC-059F-ECE9-21275F89C233}"/>
            </ac:spMkLst>
          </pc:spChg>
          <pc:spChg chg="mod">
            <ac:chgData name="Tom Deakin" userId="2e2ef9b2-8033-4ff9-baa5-aa3b6f18e5f0" providerId="ADAL" clId="{553A35BC-EA7C-EE41-8DEE-90F0BEDF22C5}" dt="2023-05-20T16:44:11.872" v="9"/>
            <ac:spMkLst>
              <pc:docMk/>
              <pc:sldMasterMk cId="3971116871" sldId="2147483648"/>
              <pc:sldLayoutMk cId="522552325" sldId="2147483652"/>
              <ac:spMk id="6" creationId="{CA5DE869-72D6-1BB2-41E2-7AFC6D369D37}"/>
            </ac:spMkLst>
          </pc:spChg>
        </pc:sldLayoutChg>
        <pc:sldLayoutChg chg="modSp">
          <pc:chgData name="Tom Deakin" userId="2e2ef9b2-8033-4ff9-baa5-aa3b6f18e5f0" providerId="ADAL" clId="{553A35BC-EA7C-EE41-8DEE-90F0BEDF22C5}" dt="2023-05-20T16:44:11.872" v="9"/>
          <pc:sldLayoutMkLst>
            <pc:docMk/>
            <pc:sldMasterMk cId="3971116871" sldId="2147483648"/>
            <pc:sldLayoutMk cId="1232886775" sldId="2147483653"/>
          </pc:sldLayoutMkLst>
          <pc:spChg chg="mod">
            <ac:chgData name="Tom Deakin" userId="2e2ef9b2-8033-4ff9-baa5-aa3b6f18e5f0" providerId="ADAL" clId="{553A35BC-EA7C-EE41-8DEE-90F0BEDF22C5}" dt="2023-05-20T16:44:11.872" v="9"/>
            <ac:spMkLst>
              <pc:docMk/>
              <pc:sldMasterMk cId="3971116871" sldId="2147483648"/>
              <pc:sldLayoutMk cId="1232886775" sldId="2147483653"/>
              <ac:spMk id="8" creationId="{AD26E188-9C1C-32C0-3E00-6084F2BF42EF}"/>
            </ac:spMkLst>
          </pc:spChg>
        </pc:sldLayoutChg>
        <pc:sldLayoutChg chg="modSp">
          <pc:chgData name="Tom Deakin" userId="2e2ef9b2-8033-4ff9-baa5-aa3b6f18e5f0" providerId="ADAL" clId="{553A35BC-EA7C-EE41-8DEE-90F0BEDF22C5}" dt="2023-05-20T16:44:13.864" v="12"/>
          <pc:sldLayoutMkLst>
            <pc:docMk/>
            <pc:sldMasterMk cId="3971116871" sldId="2147483648"/>
            <pc:sldLayoutMk cId="826710547" sldId="2147483654"/>
          </pc:sldLayoutMkLst>
          <pc:spChg chg="mod">
            <ac:chgData name="Tom Deakin" userId="2e2ef9b2-8033-4ff9-baa5-aa3b6f18e5f0" providerId="ADAL" clId="{553A35BC-EA7C-EE41-8DEE-90F0BEDF22C5}" dt="2023-05-20T16:44:13.864" v="12"/>
            <ac:spMkLst>
              <pc:docMk/>
              <pc:sldMasterMk cId="3971116871" sldId="2147483648"/>
              <pc:sldLayoutMk cId="826710547" sldId="2147483654"/>
              <ac:spMk id="2" creationId="{6CD4B1EE-79CD-1062-C671-89F29E1DBDE2}"/>
            </ac:spMkLst>
          </pc:spChg>
          <pc:spChg chg="mod">
            <ac:chgData name="Tom Deakin" userId="2e2ef9b2-8033-4ff9-baa5-aa3b6f18e5f0" providerId="ADAL" clId="{553A35BC-EA7C-EE41-8DEE-90F0BEDF22C5}" dt="2023-05-20T16:44:11.872" v="9"/>
            <ac:spMkLst>
              <pc:docMk/>
              <pc:sldMasterMk cId="3971116871" sldId="2147483648"/>
              <pc:sldLayoutMk cId="826710547" sldId="2147483654"/>
              <ac:spMk id="4" creationId="{EACD0D15-066F-2655-1A9B-F13C841D1F74}"/>
            </ac:spMkLst>
          </pc:spChg>
        </pc:sldLayoutChg>
        <pc:sldLayoutChg chg="modSp">
          <pc:chgData name="Tom Deakin" userId="2e2ef9b2-8033-4ff9-baa5-aa3b6f18e5f0" providerId="ADAL" clId="{553A35BC-EA7C-EE41-8DEE-90F0BEDF22C5}" dt="2023-05-20T16:44:11.872" v="9"/>
          <pc:sldLayoutMkLst>
            <pc:docMk/>
            <pc:sldMasterMk cId="3971116871" sldId="2147483648"/>
            <pc:sldLayoutMk cId="9008836" sldId="2147483655"/>
          </pc:sldLayoutMkLst>
          <pc:spChg chg="mod">
            <ac:chgData name="Tom Deakin" userId="2e2ef9b2-8033-4ff9-baa5-aa3b6f18e5f0" providerId="ADAL" clId="{553A35BC-EA7C-EE41-8DEE-90F0BEDF22C5}" dt="2023-05-20T16:44:11.872" v="9"/>
            <ac:spMkLst>
              <pc:docMk/>
              <pc:sldMasterMk cId="3971116871" sldId="2147483648"/>
              <pc:sldLayoutMk cId="9008836" sldId="2147483655"/>
              <ac:spMk id="3" creationId="{D81E6295-D733-0892-8157-38808733C2DB}"/>
            </ac:spMkLst>
          </pc:spChg>
        </pc:sldLayoutChg>
        <pc:sldLayoutChg chg="modSp">
          <pc:chgData name="Tom Deakin" userId="2e2ef9b2-8033-4ff9-baa5-aa3b6f18e5f0" providerId="ADAL" clId="{553A35BC-EA7C-EE41-8DEE-90F0BEDF22C5}" dt="2023-05-20T16:44:11.872" v="9"/>
          <pc:sldLayoutMkLst>
            <pc:docMk/>
            <pc:sldMasterMk cId="3971116871" sldId="2147483648"/>
            <pc:sldLayoutMk cId="2336382684" sldId="2147483656"/>
          </pc:sldLayoutMkLst>
          <pc:spChg chg="mod">
            <ac:chgData name="Tom Deakin" userId="2e2ef9b2-8033-4ff9-baa5-aa3b6f18e5f0" providerId="ADAL" clId="{553A35BC-EA7C-EE41-8DEE-90F0BEDF22C5}" dt="2023-05-20T16:44:11.872" v="9"/>
            <ac:spMkLst>
              <pc:docMk/>
              <pc:sldMasterMk cId="3971116871" sldId="2147483648"/>
              <pc:sldLayoutMk cId="2336382684" sldId="2147483656"/>
              <ac:spMk id="6" creationId="{BA61CDD4-9266-FBD2-765C-09F68AD187B2}"/>
            </ac:spMkLst>
          </pc:spChg>
        </pc:sldLayoutChg>
        <pc:sldLayoutChg chg="modSp">
          <pc:chgData name="Tom Deakin" userId="2e2ef9b2-8033-4ff9-baa5-aa3b6f18e5f0" providerId="ADAL" clId="{553A35BC-EA7C-EE41-8DEE-90F0BEDF22C5}" dt="2023-05-20T16:44:11.872" v="9"/>
          <pc:sldLayoutMkLst>
            <pc:docMk/>
            <pc:sldMasterMk cId="3971116871" sldId="2147483648"/>
            <pc:sldLayoutMk cId="2576026337" sldId="2147483657"/>
          </pc:sldLayoutMkLst>
          <pc:spChg chg="mod">
            <ac:chgData name="Tom Deakin" userId="2e2ef9b2-8033-4ff9-baa5-aa3b6f18e5f0" providerId="ADAL" clId="{553A35BC-EA7C-EE41-8DEE-90F0BEDF22C5}" dt="2023-05-20T16:44:11.872" v="9"/>
            <ac:spMkLst>
              <pc:docMk/>
              <pc:sldMasterMk cId="3971116871" sldId="2147483648"/>
              <pc:sldLayoutMk cId="2576026337" sldId="2147483657"/>
              <ac:spMk id="6" creationId="{790E8F14-3210-F4AE-9081-C5D1303630A9}"/>
            </ac:spMkLst>
          </pc:spChg>
        </pc:sldLayoutChg>
        <pc:sldLayoutChg chg="modSp">
          <pc:chgData name="Tom Deakin" userId="2e2ef9b2-8033-4ff9-baa5-aa3b6f18e5f0" providerId="ADAL" clId="{553A35BC-EA7C-EE41-8DEE-90F0BEDF22C5}" dt="2023-05-20T16:44:13.864" v="12"/>
          <pc:sldLayoutMkLst>
            <pc:docMk/>
            <pc:sldMasterMk cId="3971116871" sldId="2147483648"/>
            <pc:sldLayoutMk cId="738436945" sldId="2147483658"/>
          </pc:sldLayoutMkLst>
          <pc:spChg chg="mod">
            <ac:chgData name="Tom Deakin" userId="2e2ef9b2-8033-4ff9-baa5-aa3b6f18e5f0" providerId="ADAL" clId="{553A35BC-EA7C-EE41-8DEE-90F0BEDF22C5}" dt="2023-05-20T16:44:13.864" v="12"/>
            <ac:spMkLst>
              <pc:docMk/>
              <pc:sldMasterMk cId="3971116871" sldId="2147483648"/>
              <pc:sldLayoutMk cId="738436945" sldId="2147483658"/>
              <ac:spMk id="2" creationId="{0E290BBE-2385-2500-48CA-079EE8D733AC}"/>
            </ac:spMkLst>
          </pc:spChg>
          <pc:spChg chg="mod">
            <ac:chgData name="Tom Deakin" userId="2e2ef9b2-8033-4ff9-baa5-aa3b6f18e5f0" providerId="ADAL" clId="{553A35BC-EA7C-EE41-8DEE-90F0BEDF22C5}" dt="2023-05-20T16:44:11.872" v="9"/>
            <ac:spMkLst>
              <pc:docMk/>
              <pc:sldMasterMk cId="3971116871" sldId="2147483648"/>
              <pc:sldLayoutMk cId="738436945" sldId="2147483658"/>
              <ac:spMk id="5" creationId="{C5917CA5-30D2-DE57-8499-ADCC2C01C275}"/>
            </ac:spMkLst>
          </pc:spChg>
        </pc:sldLayoutChg>
        <pc:sldLayoutChg chg="modSp">
          <pc:chgData name="Tom Deakin" userId="2e2ef9b2-8033-4ff9-baa5-aa3b6f18e5f0" providerId="ADAL" clId="{553A35BC-EA7C-EE41-8DEE-90F0BEDF22C5}" dt="2023-05-20T16:44:11.872" v="9"/>
          <pc:sldLayoutMkLst>
            <pc:docMk/>
            <pc:sldMasterMk cId="3971116871" sldId="2147483648"/>
            <pc:sldLayoutMk cId="3178766104" sldId="2147483659"/>
          </pc:sldLayoutMkLst>
          <pc:spChg chg="mod">
            <ac:chgData name="Tom Deakin" userId="2e2ef9b2-8033-4ff9-baa5-aa3b6f18e5f0" providerId="ADAL" clId="{553A35BC-EA7C-EE41-8DEE-90F0BEDF22C5}" dt="2023-05-20T16:44:11.872" v="9"/>
            <ac:spMkLst>
              <pc:docMk/>
              <pc:sldMasterMk cId="3971116871" sldId="2147483648"/>
              <pc:sldLayoutMk cId="3178766104" sldId="2147483659"/>
              <ac:spMk id="5" creationId="{B645CD98-C138-2461-2827-0E97C80670EB}"/>
            </ac:spMkLst>
          </pc:spChg>
        </pc:sldLayoutChg>
        <pc:sldLayoutChg chg="delSp modSp add mod modTransition">
          <pc:chgData name="Tom Deakin" userId="2e2ef9b2-8033-4ff9-baa5-aa3b6f18e5f0" providerId="ADAL" clId="{553A35BC-EA7C-EE41-8DEE-90F0BEDF22C5}" dt="2023-05-20T16:51:34.636" v="1024" actId="14100"/>
          <pc:sldLayoutMkLst>
            <pc:docMk/>
            <pc:sldMasterMk cId="3971116871" sldId="2147483648"/>
            <pc:sldLayoutMk cId="1814879320" sldId="2147483660"/>
          </pc:sldLayoutMkLst>
          <pc:spChg chg="del">
            <ac:chgData name="Tom Deakin" userId="2e2ef9b2-8033-4ff9-baa5-aa3b6f18e5f0" providerId="ADAL" clId="{553A35BC-EA7C-EE41-8DEE-90F0BEDF22C5}" dt="2023-05-20T16:50:17.515" v="1016" actId="478"/>
            <ac:spMkLst>
              <pc:docMk/>
              <pc:sldMasterMk cId="3971116871" sldId="2147483648"/>
              <pc:sldLayoutMk cId="1814879320" sldId="2147483660"/>
              <ac:spMk id="2" creationId="{B81BF8D2-F5C5-9D15-3D58-0433941AC23E}"/>
            </ac:spMkLst>
          </pc:spChg>
          <pc:spChg chg="mod">
            <ac:chgData name="Tom Deakin" userId="2e2ef9b2-8033-4ff9-baa5-aa3b6f18e5f0" providerId="ADAL" clId="{553A35BC-EA7C-EE41-8DEE-90F0BEDF22C5}" dt="2023-05-20T16:51:34.636" v="1024" actId="14100"/>
            <ac:spMkLst>
              <pc:docMk/>
              <pc:sldMasterMk cId="3971116871" sldId="2147483648"/>
              <pc:sldLayoutMk cId="1814879320" sldId="2147483660"/>
              <ac:spMk id="3" creationId="{AAC78F8C-0FE3-1613-54D5-2AB20BB9F6BB}"/>
            </ac:spMkLst>
          </pc:spChg>
          <pc:spChg chg="mod">
            <ac:chgData name="Tom Deakin" userId="2e2ef9b2-8033-4ff9-baa5-aa3b6f18e5f0" providerId="ADAL" clId="{553A35BC-EA7C-EE41-8DEE-90F0BEDF22C5}" dt="2023-05-20T16:51:10.281" v="1021" actId="1076"/>
            <ac:spMkLst>
              <pc:docMk/>
              <pc:sldMasterMk cId="3971116871" sldId="2147483648"/>
              <pc:sldLayoutMk cId="1814879320" sldId="2147483660"/>
              <ac:spMk id="5" creationId="{91D47912-CF0D-3290-F334-068AA20FE7A6}"/>
            </ac:spMkLst>
          </pc:spChg>
        </pc:sldLayoutChg>
        <pc:sldLayoutChg chg="delSp modSp add mod modTransition">
          <pc:chgData name="Tom Deakin" userId="2e2ef9b2-8033-4ff9-baa5-aa3b6f18e5f0" providerId="ADAL" clId="{553A35BC-EA7C-EE41-8DEE-90F0BEDF22C5}" dt="2023-05-20T16:53:29.165" v="1146" actId="14100"/>
          <pc:sldLayoutMkLst>
            <pc:docMk/>
            <pc:sldMasterMk cId="3971116871" sldId="2147483648"/>
            <pc:sldLayoutMk cId="1556937168" sldId="2147483661"/>
          </pc:sldLayoutMkLst>
          <pc:spChg chg="del">
            <ac:chgData name="Tom Deakin" userId="2e2ef9b2-8033-4ff9-baa5-aa3b6f18e5f0" providerId="ADAL" clId="{553A35BC-EA7C-EE41-8DEE-90F0BEDF22C5}" dt="2023-05-20T16:53:26.795" v="1145" actId="478"/>
            <ac:spMkLst>
              <pc:docMk/>
              <pc:sldMasterMk cId="3971116871" sldId="2147483648"/>
              <pc:sldLayoutMk cId="1556937168" sldId="2147483661"/>
              <ac:spMk id="2" creationId="{0F644FE2-8ADC-059F-ECE9-21275F89C233}"/>
            </ac:spMkLst>
          </pc:spChg>
          <pc:spChg chg="mod">
            <ac:chgData name="Tom Deakin" userId="2e2ef9b2-8033-4ff9-baa5-aa3b6f18e5f0" providerId="ADAL" clId="{553A35BC-EA7C-EE41-8DEE-90F0BEDF22C5}" dt="2023-05-20T16:53:25.673" v="1144" actId="14100"/>
            <ac:spMkLst>
              <pc:docMk/>
              <pc:sldMasterMk cId="3971116871" sldId="2147483648"/>
              <pc:sldLayoutMk cId="1556937168" sldId="2147483661"/>
              <ac:spMk id="3" creationId="{F94C4092-730E-36AA-9276-313589072C81}"/>
            </ac:spMkLst>
          </pc:spChg>
          <pc:spChg chg="mod">
            <ac:chgData name="Tom Deakin" userId="2e2ef9b2-8033-4ff9-baa5-aa3b6f18e5f0" providerId="ADAL" clId="{553A35BC-EA7C-EE41-8DEE-90F0BEDF22C5}" dt="2023-05-20T16:53:29.165" v="1146" actId="14100"/>
            <ac:spMkLst>
              <pc:docMk/>
              <pc:sldMasterMk cId="3971116871" sldId="2147483648"/>
              <pc:sldLayoutMk cId="1556937168" sldId="2147483661"/>
              <ac:spMk id="4" creationId="{1082ACF8-5950-488B-B516-4252FB30D8B2}"/>
            </ac:spMkLst>
          </pc:spChg>
        </pc:sldLayoutChg>
        <pc:sldLayoutChg chg="modSp add mod modTransition setBg">
          <pc:chgData name="Tom Deakin" userId="2e2ef9b2-8033-4ff9-baa5-aa3b6f18e5f0" providerId="ADAL" clId="{553A35BC-EA7C-EE41-8DEE-90F0BEDF22C5}" dt="2023-05-20T21:29:38.458" v="4355" actId="207"/>
          <pc:sldLayoutMkLst>
            <pc:docMk/>
            <pc:sldMasterMk cId="3971116871" sldId="2147483648"/>
            <pc:sldLayoutMk cId="1739754127" sldId="2147483662"/>
          </pc:sldLayoutMkLst>
          <pc:spChg chg="mod">
            <ac:chgData name="Tom Deakin" userId="2e2ef9b2-8033-4ff9-baa5-aa3b6f18e5f0" providerId="ADAL" clId="{553A35BC-EA7C-EE41-8DEE-90F0BEDF22C5}" dt="2023-05-20T21:29:38.458" v="4355" actId="207"/>
            <ac:spMkLst>
              <pc:docMk/>
              <pc:sldMasterMk cId="3971116871" sldId="2147483648"/>
              <pc:sldLayoutMk cId="1739754127" sldId="2147483662"/>
              <ac:spMk id="3" creationId="{AAC78F8C-0FE3-1613-54D5-2AB20BB9F6BB}"/>
            </ac:spMkLst>
          </pc:spChg>
          <pc:spChg chg="mod">
            <ac:chgData name="Tom Deakin" userId="2e2ef9b2-8033-4ff9-baa5-aa3b6f18e5f0" providerId="ADAL" clId="{553A35BC-EA7C-EE41-8DEE-90F0BEDF22C5}" dt="2023-05-20T21:29:38.458" v="4355" actId="207"/>
            <ac:spMkLst>
              <pc:docMk/>
              <pc:sldMasterMk cId="3971116871" sldId="2147483648"/>
              <pc:sldLayoutMk cId="1739754127" sldId="2147483662"/>
              <ac:spMk id="4" creationId="{79DAE094-F844-3987-14C5-74EB9B3283DA}"/>
            </ac:spMkLst>
          </pc:spChg>
          <pc:spChg chg="mod">
            <ac:chgData name="Tom Deakin" userId="2e2ef9b2-8033-4ff9-baa5-aa3b6f18e5f0" providerId="ADAL" clId="{553A35BC-EA7C-EE41-8DEE-90F0BEDF22C5}" dt="2023-05-20T21:29:38.458" v="4355" actId="207"/>
            <ac:spMkLst>
              <pc:docMk/>
              <pc:sldMasterMk cId="3971116871" sldId="2147483648"/>
              <pc:sldLayoutMk cId="1739754127" sldId="2147483662"/>
              <ac:spMk id="5" creationId="{91D47912-CF0D-3290-F334-068AA20FE7A6}"/>
            </ac:spMkLst>
          </pc:spChg>
          <pc:spChg chg="mod">
            <ac:chgData name="Tom Deakin" userId="2e2ef9b2-8033-4ff9-baa5-aa3b6f18e5f0" providerId="ADAL" clId="{553A35BC-EA7C-EE41-8DEE-90F0BEDF22C5}" dt="2023-05-20T21:29:38.458" v="4355" actId="207"/>
            <ac:spMkLst>
              <pc:docMk/>
              <pc:sldMasterMk cId="3971116871" sldId="2147483648"/>
              <pc:sldLayoutMk cId="1739754127" sldId="2147483662"/>
              <ac:spMk id="6" creationId="{194F1D0C-44B0-87A9-3F0E-346028735E7D}"/>
            </ac:spMkLst>
          </pc:spChg>
        </pc:sldLayoutChg>
        <pc:sldLayoutChg chg="modSp add mod modTransition setBg">
          <pc:chgData name="Tom Deakin" userId="2e2ef9b2-8033-4ff9-baa5-aa3b6f18e5f0" providerId="ADAL" clId="{553A35BC-EA7C-EE41-8DEE-90F0BEDF22C5}" dt="2023-05-21T13:14:41.505" v="8481"/>
          <pc:sldLayoutMkLst>
            <pc:docMk/>
            <pc:sldMasterMk cId="3971116871" sldId="2147483648"/>
            <pc:sldLayoutMk cId="3954856626" sldId="2147483663"/>
          </pc:sldLayoutMkLst>
          <pc:spChg chg="mod">
            <ac:chgData name="Tom Deakin" userId="2e2ef9b2-8033-4ff9-baa5-aa3b6f18e5f0" providerId="ADAL" clId="{553A35BC-EA7C-EE41-8DEE-90F0BEDF22C5}" dt="2023-05-21T13:14:34.743" v="8479" actId="207"/>
            <ac:spMkLst>
              <pc:docMk/>
              <pc:sldMasterMk cId="3971116871" sldId="2147483648"/>
              <pc:sldLayoutMk cId="3954856626" sldId="2147483663"/>
              <ac:spMk id="4" creationId="{17E2C318-8C7C-AE9A-5BA8-095B098C33D0}"/>
            </ac:spMkLst>
          </pc:spChg>
        </pc:sldLayoutChg>
        <pc:sldLayoutChg chg="modSp add mod modTransition setBg">
          <pc:chgData name="Tom Deakin" userId="2e2ef9b2-8033-4ff9-baa5-aa3b6f18e5f0" providerId="ADAL" clId="{553A35BC-EA7C-EE41-8DEE-90F0BEDF22C5}" dt="2023-05-21T20:08:42.572" v="10187" actId="207"/>
          <pc:sldLayoutMkLst>
            <pc:docMk/>
            <pc:sldMasterMk cId="3971116871" sldId="2147483648"/>
            <pc:sldLayoutMk cId="2311300343" sldId="2147483664"/>
          </pc:sldLayoutMkLst>
          <pc:spChg chg="mod">
            <ac:chgData name="Tom Deakin" userId="2e2ef9b2-8033-4ff9-baa5-aa3b6f18e5f0" providerId="ADAL" clId="{553A35BC-EA7C-EE41-8DEE-90F0BEDF22C5}" dt="2023-05-21T20:08:42.572" v="10187" actId="207"/>
            <ac:spMkLst>
              <pc:docMk/>
              <pc:sldMasterMk cId="3971116871" sldId="2147483648"/>
              <pc:sldLayoutMk cId="2311300343" sldId="2147483664"/>
              <ac:spMk id="3" creationId="{F94C4092-730E-36AA-9276-313589072C81}"/>
            </ac:spMkLst>
          </pc:spChg>
          <pc:spChg chg="mod">
            <ac:chgData name="Tom Deakin" userId="2e2ef9b2-8033-4ff9-baa5-aa3b6f18e5f0" providerId="ADAL" clId="{553A35BC-EA7C-EE41-8DEE-90F0BEDF22C5}" dt="2023-05-21T20:08:42.572" v="10187" actId="207"/>
            <ac:spMkLst>
              <pc:docMk/>
              <pc:sldMasterMk cId="3971116871" sldId="2147483648"/>
              <pc:sldLayoutMk cId="2311300343" sldId="2147483664"/>
              <ac:spMk id="4" creationId="{1082ACF8-5950-488B-B516-4252FB30D8B2}"/>
            </ac:spMkLst>
          </pc:spChg>
          <pc:spChg chg="mod">
            <ac:chgData name="Tom Deakin" userId="2e2ef9b2-8033-4ff9-baa5-aa3b6f18e5f0" providerId="ADAL" clId="{553A35BC-EA7C-EE41-8DEE-90F0BEDF22C5}" dt="2023-05-21T20:08:42.572" v="10187" actId="207"/>
            <ac:spMkLst>
              <pc:docMk/>
              <pc:sldMasterMk cId="3971116871" sldId="2147483648"/>
              <pc:sldLayoutMk cId="2311300343" sldId="2147483664"/>
              <ac:spMk id="5" creationId="{0027D4A4-D548-AFB9-E136-6062B2A2E516}"/>
            </ac:spMkLst>
          </pc:spChg>
          <pc:spChg chg="mod">
            <ac:chgData name="Tom Deakin" userId="2e2ef9b2-8033-4ff9-baa5-aa3b6f18e5f0" providerId="ADAL" clId="{553A35BC-EA7C-EE41-8DEE-90F0BEDF22C5}" dt="2023-05-21T20:08:42.572" v="10187" actId="207"/>
            <ac:spMkLst>
              <pc:docMk/>
              <pc:sldMasterMk cId="3971116871" sldId="2147483648"/>
              <pc:sldLayoutMk cId="2311300343" sldId="2147483664"/>
              <ac:spMk id="6" creationId="{CA5DE869-72D6-1BB2-41E2-7AFC6D369D37}"/>
            </ac:spMkLst>
          </pc:spChg>
          <pc:spChg chg="mod">
            <ac:chgData name="Tom Deakin" userId="2e2ef9b2-8033-4ff9-baa5-aa3b6f18e5f0" providerId="ADAL" clId="{553A35BC-EA7C-EE41-8DEE-90F0BEDF22C5}" dt="2023-05-21T20:08:42.572" v="10187" actId="207"/>
            <ac:spMkLst>
              <pc:docMk/>
              <pc:sldMasterMk cId="3971116871" sldId="2147483648"/>
              <pc:sldLayoutMk cId="2311300343" sldId="2147483664"/>
              <ac:spMk id="7" creationId="{EFC010F1-B70A-58CF-9C40-DF3DD42AEFA7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86B64-B911-5440-BB71-10042D9C57A0}" type="datetimeFigureOut">
              <a:rPr lang="en-US" smtClean="0"/>
              <a:t>5/21/23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B2467-7939-4147-AD93-5FD6B2044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39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2467-7939-4147-AD93-5FD6B2044C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29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Measuring performance portability</a:t>
            </a:r>
          </a:p>
          <a:p>
            <a:endParaRPr lang="en-US" b="1" dirty="0"/>
          </a:p>
          <a:p>
            <a:r>
              <a:rPr lang="en-US" b="0" dirty="0"/>
              <a:t>PP metric</a:t>
            </a:r>
          </a:p>
          <a:p>
            <a:r>
              <a:rPr lang="en-US" b="0" dirty="0"/>
              <a:t>Harmonic mean of efficiencies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2467-7939-4147-AD93-5FD6B2044C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24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Comparing performance portability</a:t>
            </a:r>
          </a:p>
          <a:p>
            <a:endParaRPr lang="en-US" b="1" dirty="0"/>
          </a:p>
          <a:p>
            <a:r>
              <a:rPr lang="en-US" b="0" dirty="0"/>
              <a:t>2020 study</a:t>
            </a:r>
          </a:p>
          <a:p>
            <a:r>
              <a:rPr lang="en-US" dirty="0"/>
              <a:t>15 processors in different systems</a:t>
            </a:r>
          </a:p>
          <a:p>
            <a:r>
              <a:rPr lang="en-US" dirty="0"/>
              <a:t>6 programming models</a:t>
            </a:r>
          </a:p>
          <a:p>
            <a:r>
              <a:rPr lang="en-US" dirty="0"/>
              <a:t>Multiple compilers</a:t>
            </a:r>
          </a:p>
          <a:p>
            <a:endParaRPr lang="en-US" dirty="0"/>
          </a:p>
          <a:p>
            <a:r>
              <a:rPr lang="en-US" dirty="0"/>
              <a:t>A rigorous study like this is approx. 18 months 1.0 FTE</a:t>
            </a:r>
          </a:p>
          <a:p>
            <a:r>
              <a:rPr lang="en-US" dirty="0"/>
              <a:t>Team effort</a:t>
            </a:r>
          </a:p>
          <a:p>
            <a:endParaRPr lang="en-US" b="0" dirty="0"/>
          </a:p>
          <a:p>
            <a:r>
              <a:rPr lang="en-US" b="0" dirty="0"/>
              <a:t>X = impossible; E = compile/runtime error</a:t>
            </a:r>
          </a:p>
          <a:p>
            <a:r>
              <a:rPr lang="en-US" b="0" dirty="0" err="1"/>
              <a:t>Kokkos</a:t>
            </a:r>
            <a:r>
              <a:rPr lang="en-US" b="0" dirty="0"/>
              <a:t> Rome – problem size 800MB, close to L3 cache of 512 MB</a:t>
            </a:r>
          </a:p>
          <a:p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Distribution along the column that matters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More consistent, more performance portable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2467-7939-4147-AD93-5FD6B2044C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82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Cascade plots</a:t>
            </a:r>
          </a:p>
          <a:p>
            <a:endParaRPr lang="en-US" b="0" dirty="0"/>
          </a:p>
          <a:p>
            <a:r>
              <a:rPr lang="en-US" b="0" dirty="0"/>
              <a:t>Synthetic data for </a:t>
            </a:r>
            <a:r>
              <a:rPr lang="en-GB" b="0" i="0" u="none" strike="noStrike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characteristic</a:t>
            </a:r>
            <a:r>
              <a:rPr lang="en-US" b="0" i="0" u="none" strike="noStrike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behaviour</a:t>
            </a:r>
            <a:endParaRPr lang="en-US" b="0" i="0" u="none" strike="noStrike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endParaRPr lang="en-US" b="0" i="0" u="none" strike="noStrike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u="none" strike="noStrike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P3 Analysis Library with Intel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2467-7939-4147-AD93-5FD6B2044C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39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BabelStream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Similar data to the heatmap, now Application efficiency (% best in any model)</a:t>
            </a:r>
          </a:p>
          <a:p>
            <a:r>
              <a:rPr lang="en-US" dirty="0"/>
              <a:t>Figure with models showing but </a:t>
            </a:r>
            <a:r>
              <a:rPr lang="en-US" dirty="0" err="1"/>
              <a:t>anonymised</a:t>
            </a:r>
            <a:r>
              <a:rPr lang="en-US" dirty="0"/>
              <a:t> processors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2467-7939-4147-AD93-5FD6B2044C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20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SYCL on CPU</a:t>
            </a:r>
          </a:p>
          <a:p>
            <a:endParaRPr lang="en-US" b="1" dirty="0"/>
          </a:p>
          <a:p>
            <a:r>
              <a:rPr lang="en-US" b="0" dirty="0"/>
              <a:t>2022 study on heterogeneous models on CPUs</a:t>
            </a:r>
          </a:p>
          <a:p>
            <a:r>
              <a:rPr lang="en-US" b="0" dirty="0"/>
              <a:t>OpenMP target targeting CPUs</a:t>
            </a:r>
          </a:p>
          <a:p>
            <a:r>
              <a:rPr lang="en-US" b="0" dirty="0"/>
              <a:t>Heterogeneous first</a:t>
            </a:r>
          </a:p>
          <a:p>
            <a:endParaRPr lang="en-US" b="0" dirty="0"/>
          </a:p>
          <a:p>
            <a:r>
              <a:rPr lang="en-US" b="0" dirty="0"/>
              <a:t>Highlighting compiler dimension</a:t>
            </a:r>
          </a:p>
          <a:p>
            <a:r>
              <a:rPr lang="en-US" b="0" dirty="0"/>
              <a:t>Memory bandwidth bound: at least one compiler gets good performance in all models</a:t>
            </a:r>
          </a:p>
          <a:p>
            <a:r>
              <a:rPr lang="en-US" b="0" dirty="0"/>
              <a:t>Starting to see performance portability possible in multiple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2467-7939-4147-AD93-5FD6B2044C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00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Benchmarking Project</a:t>
            </a:r>
          </a:p>
          <a:p>
            <a:endParaRPr lang="en-US" b="0" dirty="0"/>
          </a:p>
          <a:p>
            <a:r>
              <a:rPr lang="en-US" b="0" dirty="0"/>
              <a:t>Lots of benchmarking, and need help.</a:t>
            </a:r>
          </a:p>
          <a:p>
            <a:endParaRPr lang="en-US" b="0" dirty="0"/>
          </a:p>
          <a:p>
            <a:r>
              <a:rPr lang="en-US" dirty="0"/>
              <a:t>Make all this easy!</a:t>
            </a:r>
          </a:p>
          <a:p>
            <a:r>
              <a:rPr lang="en-US" dirty="0"/>
              <a:t>Framework to build, run, and </a:t>
            </a:r>
            <a:r>
              <a:rPr lang="en-US" dirty="0" err="1"/>
              <a:t>visualise</a:t>
            </a:r>
            <a:r>
              <a:rPr lang="en-US" dirty="0"/>
              <a:t> Perf. Port. data</a:t>
            </a:r>
          </a:p>
          <a:p>
            <a:r>
              <a:rPr lang="en-US" dirty="0"/>
              <a:t>Reproducible, repeatable and comparable</a:t>
            </a:r>
          </a:p>
          <a:p>
            <a:endParaRPr lang="en-US" dirty="0"/>
          </a:p>
          <a:p>
            <a:r>
              <a:rPr lang="en-US" dirty="0"/>
              <a:t>Spack+ReFrame+P3 Analysis Library</a:t>
            </a:r>
          </a:p>
          <a:p>
            <a:endParaRPr lang="en-US" dirty="0"/>
          </a:p>
          <a:p>
            <a:r>
              <a:rPr lang="en-US" dirty="0"/>
              <a:t>Long term-goal: Continuous Integration</a:t>
            </a:r>
          </a:p>
          <a:p>
            <a:r>
              <a:rPr lang="en-US" dirty="0"/>
              <a:t>CI pipeline to track PP over time across different systems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2467-7939-4147-AD93-5FD6B2044C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43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BabelStream</a:t>
            </a:r>
            <a:endParaRPr lang="en-US" b="1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Collection of </a:t>
            </a:r>
            <a:r>
              <a:rPr lang="en-US" dirty="0" err="1"/>
              <a:t>ExCALIBUR</a:t>
            </a:r>
            <a:r>
              <a:rPr lang="en-US" dirty="0"/>
              <a:t> benchmarks, including </a:t>
            </a:r>
            <a:r>
              <a:rPr lang="en-US" dirty="0" err="1"/>
              <a:t>BabelStream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BabelStream</a:t>
            </a:r>
            <a:r>
              <a:rPr lang="en-US" dirty="0"/>
              <a:t> now in </a:t>
            </a:r>
            <a:r>
              <a:rPr lang="en-US" dirty="0" err="1"/>
              <a:t>Spack</a:t>
            </a:r>
            <a:r>
              <a:rPr lang="en-US" dirty="0"/>
              <a:t>.</a:t>
            </a:r>
          </a:p>
          <a:p>
            <a:r>
              <a:rPr lang="en-US" dirty="0"/>
              <a:t>Fortran version too.</a:t>
            </a:r>
          </a:p>
          <a:p>
            <a:endParaRPr lang="en-US" dirty="0"/>
          </a:p>
          <a:p>
            <a:r>
              <a:rPr lang="en-US" dirty="0"/>
              <a:t>John </a:t>
            </a:r>
            <a:r>
              <a:rPr lang="en-US" dirty="0" err="1"/>
              <a:t>McCalpin’s</a:t>
            </a:r>
            <a:r>
              <a:rPr lang="en-US" dirty="0"/>
              <a:t> STREAM in multiple programming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2467-7939-4147-AD93-5FD6B2044C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38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Heterogeneous Programming</a:t>
            </a:r>
          </a:p>
          <a:p>
            <a:endParaRPr lang="en-US" b="0" dirty="0"/>
          </a:p>
          <a:p>
            <a:r>
              <a:rPr lang="en-US" b="0" dirty="0"/>
              <a:t>Abstraction that defines concepts as on slide</a:t>
            </a:r>
          </a:p>
          <a:p>
            <a:endParaRPr lang="en-US" b="0" dirty="0"/>
          </a:p>
          <a:p>
            <a:r>
              <a:rPr lang="en-US" b="0" dirty="0"/>
              <a:t>Concurrency vs Parallelism</a:t>
            </a:r>
          </a:p>
          <a:p>
            <a:r>
              <a:rPr lang="en-US" b="0" dirty="0"/>
              <a:t>Different types of parallelism: data-parallel loop, </a:t>
            </a:r>
            <a:r>
              <a:rPr lang="en-US" b="0" dirty="0" err="1"/>
              <a:t>nd</a:t>
            </a:r>
            <a:r>
              <a:rPr lang="en-US" b="0" dirty="0"/>
              <a:t>-range loop, hierarchical parallelism, tasks, …</a:t>
            </a:r>
          </a:p>
          <a:p>
            <a:endParaRPr lang="en-US" b="0" dirty="0"/>
          </a:p>
          <a:p>
            <a:r>
              <a:rPr lang="en-US" b="0" dirty="0"/>
              <a:t>Also common parallel patterns: reductions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2467-7939-4147-AD93-5FD6B2044C9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180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role of programming models</a:t>
            </a:r>
          </a:p>
          <a:p>
            <a:endParaRPr lang="en-US" b="0" dirty="0"/>
          </a:p>
          <a:p>
            <a:r>
              <a:rPr lang="en-US" b="0" dirty="0"/>
              <a:t>Need a language to program</a:t>
            </a:r>
          </a:p>
          <a:p>
            <a:endParaRPr lang="en-US" b="0" dirty="0"/>
          </a:p>
          <a:p>
            <a:r>
              <a:rPr lang="en-US" b="0" dirty="0"/>
              <a:t>Base languages: Fortran, C++</a:t>
            </a:r>
          </a:p>
          <a:p>
            <a:r>
              <a:rPr lang="en-US" b="0" dirty="0"/>
              <a:t>Exposing more abstractions for concurrency and parallelism</a:t>
            </a:r>
          </a:p>
          <a:p>
            <a:endParaRPr lang="en-US" b="0" dirty="0"/>
          </a:p>
          <a:p>
            <a:r>
              <a:rPr lang="en-US" b="0" dirty="0"/>
              <a:t>Open Standard models give more control and cross-vendor portability</a:t>
            </a:r>
          </a:p>
          <a:p>
            <a:endParaRPr lang="en-US" b="0" dirty="0"/>
          </a:p>
          <a:p>
            <a:r>
              <a:rPr lang="en-US" b="0" dirty="0"/>
              <a:t>DSL/</a:t>
            </a:r>
            <a:r>
              <a:rPr lang="en-US" b="0" dirty="0" err="1"/>
              <a:t>Kokkos</a:t>
            </a:r>
            <a:r>
              <a:rPr lang="en-US" b="0" dirty="0"/>
              <a:t>: roll your own abstraction, $$$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2467-7939-4147-AD93-5FD6B2044C9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274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Abstraction of common patterns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0" dirty="0"/>
              <a:t>Study exploring differences in how reductions are exposed in different models</a:t>
            </a:r>
          </a:p>
          <a:p>
            <a:r>
              <a:rPr lang="en-US" b="0" dirty="0"/>
              <a:t>Field Summary from </a:t>
            </a:r>
            <a:r>
              <a:rPr lang="en-US" b="0" dirty="0" err="1"/>
              <a:t>CloverLeaf</a:t>
            </a:r>
            <a:r>
              <a:rPr lang="en-US" b="0" dirty="0"/>
              <a:t>:</a:t>
            </a:r>
          </a:p>
          <a:p>
            <a:r>
              <a:rPr lang="en-US" b="0" dirty="0"/>
              <a:t>summation of five FP64 variables over 2D grid</a:t>
            </a:r>
          </a:p>
          <a:p>
            <a:r>
              <a:rPr lang="en-US" b="0" dirty="0"/>
              <a:t>Variables are computed, not just read from grid</a:t>
            </a:r>
          </a:p>
          <a:p>
            <a:r>
              <a:rPr lang="en-US" b="0" dirty="0" err="1"/>
              <a:t>transform_reduce</a:t>
            </a:r>
            <a:r>
              <a:rPr lang="en-US" b="0" dirty="0"/>
              <a:t>()</a:t>
            </a:r>
          </a:p>
          <a:p>
            <a:endParaRPr lang="en-US" b="0" dirty="0"/>
          </a:p>
          <a:p>
            <a:r>
              <a:rPr lang="en-US" b="0" dirty="0"/>
              <a:t>Different guarantees of number of intermediate variables</a:t>
            </a:r>
          </a:p>
          <a:p>
            <a:r>
              <a:rPr lang="en-US" b="0" dirty="0"/>
              <a:t>Reduction result normally ends up with copy to host, not required?</a:t>
            </a:r>
          </a:p>
          <a:p>
            <a:r>
              <a:rPr lang="en-US" b="0" dirty="0"/>
              <a:t>Implementations not always doing a good job</a:t>
            </a:r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2467-7939-4147-AD93-5FD6B2044C9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08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TOP500 systems</a:t>
            </a:r>
          </a:p>
          <a:p>
            <a:endParaRPr lang="en-US" dirty="0"/>
          </a:p>
          <a:p>
            <a:r>
              <a:rPr lang="en-US" dirty="0"/>
              <a:t>8/10 use an accelerator (GPU)</a:t>
            </a:r>
          </a:p>
          <a:p>
            <a:endParaRPr lang="en-US" dirty="0"/>
          </a:p>
          <a:p>
            <a:r>
              <a:rPr lang="en-US" dirty="0"/>
              <a:t>Why GPUs?</a:t>
            </a:r>
          </a:p>
          <a:p>
            <a:r>
              <a:rPr lang="en-US" dirty="0"/>
              <a:t>Best FLOPs - build with GPUs</a:t>
            </a:r>
          </a:p>
          <a:p>
            <a:r>
              <a:rPr lang="en-US" dirty="0"/>
              <a:t>Also come with best memory bandwidth</a:t>
            </a:r>
          </a:p>
          <a:p>
            <a:endParaRPr lang="en-US" dirty="0"/>
          </a:p>
          <a:p>
            <a:r>
              <a:rPr lang="en-US" dirty="0"/>
              <a:t>Technology trickles down over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2467-7939-4147-AD93-5FD6B2044C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02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ISO C++</a:t>
            </a:r>
          </a:p>
          <a:p>
            <a:endParaRPr lang="en-US" b="1" dirty="0"/>
          </a:p>
          <a:p>
            <a:r>
              <a:rPr lang="en-US" b="0" dirty="0"/>
              <a:t>% theoretical peak memory bandwidth for </a:t>
            </a:r>
            <a:r>
              <a:rPr lang="en-US" b="0" dirty="0" err="1"/>
              <a:t>BabelStream</a:t>
            </a:r>
            <a:r>
              <a:rPr lang="en-US" b="0" dirty="0"/>
              <a:t> kernels</a:t>
            </a:r>
          </a:p>
          <a:p>
            <a:r>
              <a:rPr lang="en-US" b="0" dirty="0"/>
              <a:t>ISO C++ data-parallel and index-parallel</a:t>
            </a:r>
          </a:p>
          <a:p>
            <a:r>
              <a:rPr lang="en-US" b="0" dirty="0"/>
              <a:t>Can get comparable performance.</a:t>
            </a:r>
          </a:p>
          <a:p>
            <a:r>
              <a:rPr lang="en-US" b="0" dirty="0"/>
              <a:t>Also true on Arm (everything was good)</a:t>
            </a:r>
          </a:p>
          <a:p>
            <a:r>
              <a:rPr lang="en-US" b="0" dirty="0"/>
              <a:t>And on GPUs (next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2467-7939-4147-AD93-5FD6B2044C9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604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ISO C++ on GPUs</a:t>
            </a:r>
          </a:p>
          <a:p>
            <a:endParaRPr lang="en-US" b="1" dirty="0"/>
          </a:p>
          <a:p>
            <a:r>
              <a:rPr lang="en-US" b="0" dirty="0"/>
              <a:t>No source code changes needed</a:t>
            </a:r>
          </a:p>
          <a:p>
            <a:r>
              <a:rPr lang="en-US" b="0" dirty="0"/>
              <a:t>Excited by P2300 std::execution senders/receivers expressing scheduling graph of work on compute resources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2467-7939-4147-AD93-5FD6B2044C9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140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Fortran on ARCHER2</a:t>
            </a:r>
          </a:p>
          <a:p>
            <a:endParaRPr lang="en-US" b="1" dirty="0"/>
          </a:p>
          <a:p>
            <a:r>
              <a:rPr lang="en-US" b="0" dirty="0"/>
              <a:t>Aggregate all codes that &gt;0.1% of the machine</a:t>
            </a:r>
          </a:p>
          <a:p>
            <a:r>
              <a:rPr lang="en-US" b="0" dirty="0"/>
              <a:t>Fortran consumes &gt;80% node hours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2467-7939-4147-AD93-5FD6B2044C9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95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ISO Fortran</a:t>
            </a:r>
          </a:p>
          <a:p>
            <a:endParaRPr lang="en-US" b="0" dirty="0"/>
          </a:p>
          <a:p>
            <a:r>
              <a:rPr lang="en-US" dirty="0"/>
              <a:t>DO CONCURRENT specifies restrictions to ensure no data dependencies between iteration</a:t>
            </a:r>
          </a:p>
          <a:p>
            <a:r>
              <a:rPr lang="en-US" dirty="0"/>
              <a:t>Restrictions: variable localization, no return, exit, calls to pure procedures</a:t>
            </a:r>
          </a:p>
          <a:p>
            <a:r>
              <a:rPr lang="en-US" dirty="0"/>
              <a:t>Implies that iterations can be re-ordered – concurrent</a:t>
            </a:r>
            <a:endParaRPr lang="en-US" b="1" dirty="0"/>
          </a:p>
          <a:p>
            <a:r>
              <a:rPr lang="en-US" dirty="0"/>
              <a:t>Sometimes can be parallel (and/or vectorized):</a:t>
            </a:r>
          </a:p>
          <a:p>
            <a:r>
              <a:rPr lang="en-US" dirty="0"/>
              <a:t>Compiler analysis to determine if safe, helped by Fortran 2018 locality statements</a:t>
            </a:r>
          </a:p>
          <a:p>
            <a:r>
              <a:rPr lang="en-US" dirty="0"/>
              <a:t>REDUCTION statement in Fortran Next</a:t>
            </a:r>
          </a:p>
          <a:p>
            <a:endParaRPr lang="en-US" dirty="0"/>
          </a:p>
          <a:p>
            <a:r>
              <a:rPr lang="en-US" dirty="0" err="1"/>
              <a:t>BabelStream</a:t>
            </a:r>
            <a:r>
              <a:rPr lang="en-US" dirty="0"/>
              <a:t> All kernels at PMBS’22.</a:t>
            </a:r>
          </a:p>
          <a:p>
            <a:r>
              <a:rPr lang="en-US" dirty="0"/>
              <a:t>Grey boxes = unimplemented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2467-7939-4147-AD93-5FD6B2044C9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568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elephant in the room: </a:t>
            </a:r>
            <a:r>
              <a:rPr lang="en-GB" b="1" noProof="0" dirty="0" err="1"/>
              <a:t>specalisation</a:t>
            </a:r>
            <a:endParaRPr lang="en-GB" b="1" noProof="0" dirty="0"/>
          </a:p>
          <a:p>
            <a:r>
              <a:rPr lang="en-US" b="0" dirty="0"/>
              <a:t>System specific </a:t>
            </a:r>
            <a:r>
              <a:rPr lang="en-US" b="0" dirty="0" err="1"/>
              <a:t>optimisations</a:t>
            </a:r>
            <a:r>
              <a:rPr lang="en-US" b="0" dirty="0"/>
              <a:t> and tuning</a:t>
            </a:r>
          </a:p>
          <a:p>
            <a:r>
              <a:rPr lang="en-US" b="0" dirty="0"/>
              <a:t>Use of vendor-specific features</a:t>
            </a:r>
          </a:p>
          <a:p>
            <a:r>
              <a:rPr lang="en-US" b="0" dirty="0"/>
              <a:t>Productivity angle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2467-7939-4147-AD93-5FD6B2044C9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66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Briefly, productivity</a:t>
            </a:r>
          </a:p>
          <a:p>
            <a:r>
              <a:rPr lang="en-US" b="0" dirty="0"/>
              <a:t>Compass points</a:t>
            </a:r>
          </a:p>
          <a:p>
            <a:r>
              <a:rPr lang="en-US" b="0" dirty="0"/>
              <a:t>Intel Code Base Investigator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2467-7939-4147-AD93-5FD6B2044C9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168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My future of programming models</a:t>
            </a:r>
          </a:p>
          <a:p>
            <a:endParaRPr lang="en-US" b="1" dirty="0"/>
          </a:p>
          <a:p>
            <a:r>
              <a:rPr lang="en-US" b="0" dirty="0"/>
              <a:t>Path to </a:t>
            </a:r>
            <a:r>
              <a:rPr lang="en-US" b="0" dirty="0" err="1"/>
              <a:t>specalisation</a:t>
            </a:r>
            <a:r>
              <a:rPr lang="en-US" b="0" dirty="0"/>
              <a:t> from standard languages is smooth</a:t>
            </a:r>
          </a:p>
          <a:p>
            <a:r>
              <a:rPr lang="en-US" b="0" dirty="0"/>
              <a:t>Think about programming the whole system</a:t>
            </a:r>
          </a:p>
          <a:p>
            <a:r>
              <a:rPr lang="en-US" b="0" dirty="0"/>
              <a:t>Asynchrony and flexible parallelism is key</a:t>
            </a:r>
          </a:p>
          <a:p>
            <a:endParaRPr lang="en-US" b="0" dirty="0"/>
          </a:p>
          <a:p>
            <a:r>
              <a:rPr lang="en-US" b="0" dirty="0"/>
              <a:t>In an idea world, this doesn’t matter</a:t>
            </a:r>
          </a:p>
          <a:p>
            <a:r>
              <a:rPr lang="en-US" b="0" dirty="0"/>
              <a:t>Project proposals under review to make this come true</a:t>
            </a:r>
          </a:p>
          <a:p>
            <a:endParaRPr lang="en-US" b="0" dirty="0"/>
          </a:p>
          <a:p>
            <a:r>
              <a:rPr lang="en-US" b="0" dirty="0"/>
              <a:t>But for now (next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2467-7939-4147-AD93-5FD6B2044C9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431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Performance portability now</a:t>
            </a:r>
          </a:p>
          <a:p>
            <a:endParaRPr lang="en-US" b="0" dirty="0"/>
          </a:p>
          <a:p>
            <a:r>
              <a:rPr lang="en-US" b="0" dirty="0"/>
              <a:t>Describe all parallel work:</a:t>
            </a:r>
          </a:p>
          <a:p>
            <a:r>
              <a:rPr lang="en-US" b="0" dirty="0"/>
              <a:t>Allow/guide programming model in mapping it to hardware</a:t>
            </a:r>
          </a:p>
          <a:p>
            <a:endParaRPr lang="en-US" b="0" dirty="0"/>
          </a:p>
          <a:p>
            <a:r>
              <a:rPr lang="en-US" b="0" dirty="0"/>
              <a:t>Tuning parameters:</a:t>
            </a:r>
          </a:p>
          <a:p>
            <a:r>
              <a:rPr lang="en-US" b="0" dirty="0"/>
              <a:t>Tile size, domain decomposition size, batch sizes, </a:t>
            </a:r>
            <a:r>
              <a:rPr lang="en-US" b="0" dirty="0" err="1"/>
              <a:t>etc</a:t>
            </a:r>
            <a:endParaRPr lang="en-US" b="0" dirty="0"/>
          </a:p>
          <a:p>
            <a:endParaRPr lang="en-US" b="0" dirty="0"/>
          </a:p>
          <a:p>
            <a:r>
              <a:rPr lang="en-US" b="0" dirty="0"/>
              <a:t>Test everywhere:</a:t>
            </a:r>
          </a:p>
          <a:p>
            <a:r>
              <a:rPr lang="en-US" b="0" dirty="0"/>
              <a:t>Portability first, across </a:t>
            </a:r>
            <a:r>
              <a:rPr lang="en-US" b="0" dirty="0" err="1"/>
              <a:t>PrgEnv</a:t>
            </a:r>
            <a:r>
              <a:rPr lang="en-US" b="0" dirty="0"/>
              <a:t>, systems and architectures</a:t>
            </a:r>
          </a:p>
          <a:p>
            <a:endParaRPr lang="en-US" b="0" dirty="0"/>
          </a:p>
          <a:p>
            <a:r>
              <a:rPr lang="en-US" b="0" dirty="0"/>
              <a:t>Report performance bugs as you would functional bugs</a:t>
            </a:r>
          </a:p>
          <a:p>
            <a:r>
              <a:rPr lang="en-US" b="0" dirty="0"/>
              <a:t>Demand the expected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2467-7939-4147-AD93-5FD6B2044C9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175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Programming Your GPU with OpenMP</a:t>
            </a:r>
          </a:p>
          <a:p>
            <a:endParaRPr lang="en-US" b="1" dirty="0"/>
          </a:p>
          <a:p>
            <a:r>
              <a:rPr lang="en-US" b="0" dirty="0"/>
              <a:t>OpenMP viable choice, esp. Fortran, for programming heterogeneous systems</a:t>
            </a:r>
          </a:p>
          <a:p>
            <a:r>
              <a:rPr lang="en-US" b="0" dirty="0"/>
              <a:t>Covers all OpenMP 5.2, introducing a common core for GPU, loop, interop, asynchronous offload, hierarchical parallelism,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2467-7939-4147-AD93-5FD6B2044C9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357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Contact 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2467-7939-4147-AD93-5FD6B2044C9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01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Processor design spectrum</a:t>
            </a:r>
          </a:p>
          <a:p>
            <a:r>
              <a:rPr lang="en-US" b="0" dirty="0"/>
              <a:t>Throughput optimized vs latency optimized</a:t>
            </a:r>
          </a:p>
          <a:p>
            <a:endParaRPr lang="en-US" b="0" dirty="0"/>
          </a:p>
          <a:p>
            <a:r>
              <a:rPr lang="en-US" b="1" dirty="0"/>
              <a:t>Left: CPUs latency optimized</a:t>
            </a:r>
          </a:p>
          <a:p>
            <a:r>
              <a:rPr lang="en-US" b="0" dirty="0"/>
              <a:t>Complex cores with built-in accelerators (e.g., SIMD, crypto)</a:t>
            </a:r>
          </a:p>
          <a:p>
            <a:r>
              <a:rPr lang="en-US" dirty="0"/>
              <a:t>Out-of-order cores, lots of execution units</a:t>
            </a:r>
          </a:p>
          <a:p>
            <a:r>
              <a:rPr lang="en-US" dirty="0"/>
              <a:t>Caches hide memory access latency by bringing data close</a:t>
            </a:r>
          </a:p>
          <a:p>
            <a:r>
              <a:rPr lang="en-US" dirty="0"/>
              <a:t>NUMA more memory at expense of performance</a:t>
            </a:r>
          </a:p>
          <a:p>
            <a:r>
              <a:rPr lang="en-US" dirty="0"/>
              <a:t>512-bit vectors</a:t>
            </a:r>
          </a:p>
          <a:p>
            <a:endParaRPr lang="en-US" dirty="0"/>
          </a:p>
          <a:p>
            <a:r>
              <a:rPr lang="en-US" b="1" dirty="0"/>
              <a:t>Right: GPUs throughput optimized</a:t>
            </a:r>
          </a:p>
          <a:p>
            <a:r>
              <a:rPr lang="en-US" dirty="0"/>
              <a:t>NVIDIA H100 132 SMs</a:t>
            </a:r>
          </a:p>
          <a:p>
            <a:r>
              <a:rPr lang="en-US" dirty="0"/>
              <a:t>Warp is SIMD at 32 threads</a:t>
            </a:r>
          </a:p>
          <a:p>
            <a:r>
              <a:rPr lang="en-US" dirty="0"/>
              <a:t>Oversubscription of blocks with fast switching uses bandwidth to hide latency</a:t>
            </a:r>
          </a:p>
          <a:p>
            <a:r>
              <a:rPr lang="en-US" dirty="0"/>
              <a:t>High bandwidth memory</a:t>
            </a:r>
          </a:p>
          <a:p>
            <a:endParaRPr lang="en-US" dirty="0"/>
          </a:p>
          <a:p>
            <a:r>
              <a:rPr lang="en-US" dirty="0"/>
              <a:t>Cross-pollination of technologies as CPUs adopt many-core, HBM, …</a:t>
            </a:r>
          </a:p>
          <a:p>
            <a:endParaRPr lang="en-US" dirty="0"/>
          </a:p>
          <a:p>
            <a:r>
              <a:rPr lang="en-US" dirty="0"/>
              <a:t>But GPUs have “offload” model via the programming model</a:t>
            </a:r>
          </a:p>
          <a:p>
            <a:r>
              <a:rPr lang="en-US" dirty="0"/>
              <a:t>Heterogeneity growing as processors become system on chip: Grace-Hopper, APU, etc.</a:t>
            </a:r>
          </a:p>
          <a:p>
            <a:endParaRPr lang="en-US" dirty="0"/>
          </a:p>
          <a:p>
            <a:r>
              <a:rPr lang="en-US" dirty="0"/>
              <a:t>Programing models developing to allow heterogeneous programming, not just offload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2467-7939-4147-AD93-5FD6B2044C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63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role of accelerators</a:t>
            </a:r>
          </a:p>
          <a:p>
            <a:r>
              <a:rPr lang="en-US" b="0" dirty="0"/>
              <a:t>Turn a common operation into hardware, offload, then incorporate</a:t>
            </a:r>
          </a:p>
          <a:p>
            <a:r>
              <a:rPr lang="en-US" b="0" dirty="0"/>
              <a:t>e.g., SIMD, Tensor cores, Ray tracing</a:t>
            </a:r>
          </a:p>
          <a:p>
            <a:endParaRPr lang="en-US" b="0" dirty="0"/>
          </a:p>
          <a:p>
            <a:r>
              <a:rPr lang="en-US" b="0" dirty="0"/>
              <a:t>Extreme heterogeneity is here is mobile.</a:t>
            </a:r>
          </a:p>
          <a:p>
            <a:endParaRPr lang="en-US" b="0" dirty="0"/>
          </a:p>
          <a:p>
            <a:r>
              <a:rPr lang="en-US" b="0" dirty="0" err="1"/>
              <a:t>Chiplets</a:t>
            </a:r>
            <a:r>
              <a:rPr lang="en-US" b="0" dirty="0"/>
              <a:t> and packaging technology enabling a heterogeneous zoo</a:t>
            </a:r>
          </a:p>
          <a:p>
            <a:endParaRPr lang="en-US" b="0" dirty="0"/>
          </a:p>
          <a:p>
            <a:r>
              <a:rPr lang="en-US" b="0" dirty="0"/>
              <a:t>Apple M1 processor: CPU (two types), GPU, Neural Engine, Video encoder</a:t>
            </a:r>
          </a:p>
          <a:p>
            <a:r>
              <a:rPr lang="en-US" b="0" dirty="0"/>
              <a:t>AMD MI300: El Capitan. </a:t>
            </a:r>
            <a:r>
              <a:rPr lang="en-US" b="0" dirty="0" err="1"/>
              <a:t>Chiplets</a:t>
            </a:r>
            <a:r>
              <a:rPr lang="en-US" b="0" dirty="0"/>
              <a:t> of CPU, GPU, Cache, and HBM</a:t>
            </a:r>
          </a:p>
          <a:p>
            <a:r>
              <a:rPr lang="en-US" b="0" dirty="0"/>
              <a:t>NVIDIA Grace-Hopper superchip: highly integrated CPU and GPU, fast and wide coherent interconnect</a:t>
            </a:r>
          </a:p>
          <a:p>
            <a:r>
              <a:rPr lang="en-US" b="0" dirty="0"/>
              <a:t>Intel (2022 plans) for Falcon Shores</a:t>
            </a:r>
          </a:p>
          <a:p>
            <a:endParaRPr lang="en-US" b="0" dirty="0"/>
          </a:p>
          <a:p>
            <a:r>
              <a:rPr lang="en-US" b="0" dirty="0"/>
              <a:t>Heterogeneous programming: writing programs that use the whole system (the whole chip), not just part of it</a:t>
            </a:r>
          </a:p>
          <a:p>
            <a:r>
              <a:rPr lang="en-US" b="0" dirty="0"/>
              <a:t>Programming models need to work to make this simple</a:t>
            </a:r>
          </a:p>
          <a:p>
            <a:endParaRPr lang="en-US" b="0" dirty="0"/>
          </a:p>
          <a:p>
            <a:endParaRPr lang="en-US" b="0" dirty="0"/>
          </a:p>
          <a:p>
            <a:r>
              <a:rPr lang="en-US" b="0" dirty="0"/>
              <a:t>Images:</a:t>
            </a:r>
          </a:p>
          <a:p>
            <a:r>
              <a:rPr lang="en-US" b="0" dirty="0"/>
              <a:t>Grace-Hopper: https://</a:t>
            </a:r>
            <a:r>
              <a:rPr lang="en-US" b="0" dirty="0" err="1"/>
              <a:t>developer.nvidia.com</a:t>
            </a:r>
            <a:r>
              <a:rPr lang="en-US" b="0" dirty="0"/>
              <a:t>/blog/</a:t>
            </a:r>
            <a:r>
              <a:rPr lang="en-US" b="0" dirty="0" err="1"/>
              <a:t>nvidia</a:t>
            </a:r>
            <a:r>
              <a:rPr lang="en-US" b="0" dirty="0"/>
              <a:t>-grace-hopper-superchip-architecture-in-depth/\</a:t>
            </a:r>
          </a:p>
          <a:p>
            <a:r>
              <a:rPr lang="en-US" b="0" dirty="0"/>
              <a:t>Apple M1: https://</a:t>
            </a:r>
            <a:r>
              <a:rPr lang="en-US" b="0" dirty="0" err="1"/>
              <a:t>en.wikichip.org</a:t>
            </a:r>
            <a:r>
              <a:rPr lang="en-US" b="0" dirty="0"/>
              <a:t>/wiki/File:apple-m1-logical-schematic.png</a:t>
            </a:r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2467-7939-4147-AD93-5FD6B2044C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49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Homogeneous Majority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But, two-thirds of systems have no accelerator.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Titan (ORNL) entered no 1 in November 2012 (a decade). Top 10 GPU tech taking more than a decade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CPU-only systems still workhorse for 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New procurements still including large CPU-only partition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2467-7939-4147-AD93-5FD6B2044C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90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need for Performance Portability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Competitive landscape of diverse processor technology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Embrace diversity</a:t>
            </a:r>
          </a:p>
          <a:p>
            <a:r>
              <a:rPr lang="en-US" b="0" dirty="0"/>
              <a:t>Vendor competition – Intel, AMD, NVIDIA, Arm,</a:t>
            </a:r>
          </a:p>
          <a:p>
            <a:r>
              <a:rPr lang="en-US" b="0" dirty="0"/>
              <a:t>Cloud rolling own silicon</a:t>
            </a:r>
          </a:p>
          <a:p>
            <a:r>
              <a:rPr lang="en-US" b="0" dirty="0"/>
              <a:t>National/international </a:t>
            </a:r>
            <a:r>
              <a:rPr lang="en-US" b="0" dirty="0" err="1"/>
              <a:t>Exascale</a:t>
            </a:r>
            <a:r>
              <a:rPr lang="en-US" b="0" dirty="0"/>
              <a:t> landscape: Tier-0, Tier-1, Tier-2</a:t>
            </a:r>
          </a:p>
          <a:p>
            <a:r>
              <a:rPr lang="en-US" b="0" dirty="0"/>
              <a:t>Mandate/expectation to be portable across systems (e.g., in DoE)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2467-7939-4147-AD93-5FD6B2044C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3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Three Ps</a:t>
            </a:r>
          </a:p>
          <a:p>
            <a:endParaRPr lang="en-US" b="0" dirty="0"/>
          </a:p>
          <a:p>
            <a:r>
              <a:rPr lang="en-US" b="0" dirty="0"/>
              <a:t>Applications must be:</a:t>
            </a:r>
          </a:p>
          <a:p>
            <a:r>
              <a:rPr lang="en-US" b="0" dirty="0"/>
              <a:t>Portable between different systems</a:t>
            </a:r>
          </a:p>
          <a:p>
            <a:r>
              <a:rPr lang="en-US" b="0" dirty="0"/>
              <a:t>Portable between different architectures</a:t>
            </a:r>
            <a:br>
              <a:rPr lang="en-US" b="0" dirty="0"/>
            </a:br>
            <a:r>
              <a:rPr lang="en-US" b="0" dirty="0"/>
              <a:t>Performant on each system they need to run on</a:t>
            </a:r>
          </a:p>
          <a:p>
            <a:r>
              <a:rPr lang="en-US" b="0" dirty="0"/>
              <a:t>Productive: close to single source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Productive: easy to maintain, move between systems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2467-7939-4147-AD93-5FD6B2044C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46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Performance Portability Definition</a:t>
            </a:r>
          </a:p>
          <a:p>
            <a:endParaRPr lang="en-US" b="1" dirty="0"/>
          </a:p>
          <a:p>
            <a:r>
              <a:rPr lang="en-US" b="0" dirty="0"/>
              <a:t>Caveats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Needs to be a good fraction of best achievable (i.e., hand optimised).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Range of architectures depends on your goal, but important to allow for future developments.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Most interested in consistency of distribution of performance across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2467-7939-4147-AD93-5FD6B2044C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71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Taxonomy for discussing Performance Portability</a:t>
            </a:r>
          </a:p>
          <a:p>
            <a:endParaRPr lang="en-US" b="1" dirty="0"/>
          </a:p>
          <a:p>
            <a:r>
              <a:rPr lang="en-US" b="0" dirty="0"/>
              <a:t>Discussing PP can be contentious</a:t>
            </a:r>
          </a:p>
          <a:p>
            <a:endParaRPr lang="en-US" b="0" dirty="0"/>
          </a:p>
          <a:p>
            <a:r>
              <a:rPr lang="en-US" b="0" dirty="0"/>
              <a:t>Problem: Input to application, confirm correct answers and observe performance</a:t>
            </a:r>
          </a:p>
          <a:p>
            <a:endParaRPr lang="en-US" b="0" dirty="0"/>
          </a:p>
          <a:p>
            <a:r>
              <a:rPr lang="en-US" b="0" dirty="0"/>
              <a:t>Application: Software running problems on one/more platforms</a:t>
            </a:r>
          </a:p>
          <a:p>
            <a:endParaRPr lang="en-US" b="0" dirty="0"/>
          </a:p>
          <a:p>
            <a:r>
              <a:rPr lang="en-US" b="0" dirty="0"/>
              <a:t>Platform: Hardware + software where application runs problems</a:t>
            </a:r>
          </a:p>
          <a:p>
            <a:endParaRPr lang="en-US" b="0" dirty="0"/>
          </a:p>
          <a:p>
            <a:r>
              <a:rPr lang="en-US" b="0" dirty="0"/>
              <a:t>Efficiency: measure of relative performance on the platform</a:t>
            </a:r>
          </a:p>
          <a:p>
            <a:r>
              <a:rPr lang="en-US" dirty="0"/>
              <a:t>Architectural efficiency: % peak FLOPs, BW</a:t>
            </a:r>
          </a:p>
          <a:p>
            <a:r>
              <a:rPr lang="en-US" dirty="0"/>
              <a:t>Application efficiency: % performance of best (non-portable) version; world-record</a:t>
            </a:r>
            <a:endParaRPr lang="en-US" b="0" dirty="0"/>
          </a:p>
          <a:p>
            <a:r>
              <a:rPr lang="en-US" b="0" dirty="0"/>
              <a:t>E.g.,</a:t>
            </a:r>
          </a:p>
          <a:p>
            <a:r>
              <a:rPr lang="en-US" dirty="0"/>
              <a:t>Determine if bound by on- or off-core (Voysey, Met Office); e.g., my paper in </a:t>
            </a:r>
            <a:r>
              <a:rPr lang="en-GB" b="0" i="1" u="none" strike="noStrike" dirty="0">
                <a:solidFill>
                  <a:srgbClr val="6C757D"/>
                </a:solidFill>
                <a:effectLst/>
                <a:latin typeface="Muli"/>
              </a:rPr>
              <a:t>Journal of Computational and Theoretical Transport</a:t>
            </a:r>
            <a:endParaRPr lang="en-US" dirty="0"/>
          </a:p>
          <a:p>
            <a:r>
              <a:rPr lang="en-US" dirty="0"/>
              <a:t>Sustained useful Memory Bandwidth</a:t>
            </a:r>
          </a:p>
          <a:p>
            <a:r>
              <a:rPr lang="en-US" dirty="0"/>
              <a:t>Sustained useful FLOPs</a:t>
            </a:r>
          </a:p>
          <a:p>
            <a:r>
              <a:rPr lang="en-US" dirty="0"/>
              <a:t>Roofline – measurement, might not be optimal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2467-7939-4147-AD93-5FD6B2044C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72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C249-76D2-A99A-C2B8-6CE159F68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350" y="2235200"/>
            <a:ext cx="10655300" cy="2387600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2C4FFC-7A16-EAE3-18BA-5025B8F67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24500"/>
            <a:ext cx="9144000" cy="6731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929D4-65A8-3555-E837-C676954EA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036C-C847-5D48-B297-C55B4D572483}" type="datetime1">
              <a:rPr lang="en-GB" smtClean="0"/>
              <a:t>21/05/2023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24ADB-D62C-5C83-E7E8-65475CD2B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97AAA-03BB-E935-A2DD-27E8A0BDE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66F4-1408-8145-B8AA-8852FC64B86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17D49B87-262D-B063-54CD-4B5A42D848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324" y="136525"/>
            <a:ext cx="1271952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26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4B1EE-79CD-1062-C671-89F29E1DB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6A4962-CBA7-9148-5439-B7302FF8F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6CC69-DDC5-4C47-A85F-39BD5A3BE396}" type="datetime1">
              <a:rPr lang="en-GB" smtClean="0"/>
              <a:t>21/05/2023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CD0D15-066F-2655-1A9B-F13C841D1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13766-0D32-E677-08DB-6A844AA8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66F4-1408-8145-B8AA-8852FC64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10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405A2D-8786-0951-259B-0E238D878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E7D9-CC5E-854E-8ED7-751D50E8E36E}" type="datetime1">
              <a:rPr lang="en-GB" smtClean="0"/>
              <a:t>21/05/2023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1E6295-D733-0892-8157-38808733C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2C318-8C7C-AE9A-5BA8-095B098C3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66F4-1408-8145-B8AA-8852FC64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405A2D-8786-0951-259B-0E238D878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E7D9-CC5E-854E-8ED7-751D50E8E36E}" type="datetime1">
              <a:rPr lang="en-GB" smtClean="0"/>
              <a:t>21/05/2023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1E6295-D733-0892-8157-38808733C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2C318-8C7C-AE9A-5BA8-095B098C3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B366F4-1408-8145-B8AA-8852FC64B8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56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D5588-10E6-F158-3B3A-C88B4F1A2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DD519-F633-5602-B0D3-814DA0296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902F3D-6F5F-3D44-6E47-59BE21906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4A4B0-A3AE-7FD7-AFF3-3BF54CB5C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47B6-35E6-9E48-B286-496D3D321A35}" type="datetime1">
              <a:rPr lang="en-GB" smtClean="0"/>
              <a:t>21/05/2023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1CDD4-9266-FBD2-765C-09F68AD18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9A169-8401-CDCD-F9A4-604718E89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66F4-1408-8145-B8AA-8852FC64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82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E6757-D430-2DD2-2BB1-59B7CEF9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B990D7-3943-1004-7A13-84AD57BD76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3CF93-FEEA-5589-528E-08D71DAF2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BBD373-1FBD-F395-495F-91A148080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206CC-48A9-AF4E-8A33-9E7FE9C858AD}" type="datetime1">
              <a:rPr lang="en-GB" smtClean="0"/>
              <a:t>21/05/2023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0E8F14-3210-F4AE-9081-C5D130363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94B2F-8717-07BA-4D45-9EA756AAA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66F4-1408-8145-B8AA-8852FC64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26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90BBE-2385-2500-48CA-079EE8D73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6BB2CF-A8CF-359C-9B41-9501588BA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75802-7A49-6C73-DC3B-90B4578F5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06C3-1ACD-0A4F-907D-0835C3062CD3}" type="datetime1">
              <a:rPr lang="en-GB" smtClean="0"/>
              <a:t>21/05/2023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17CA5-30D2-DE57-8499-ADCC2C01C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EBBFE-054E-288A-9425-D9478550B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66F4-1408-8145-B8AA-8852FC64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36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5B5270-6FE6-622C-619B-CCA2B20329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C29145-2CCA-27A0-264E-615F272DE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C5ADC-2EA2-7F5B-BB19-5BF68E9C8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3486-099A-D84A-9078-F78EDB539B9A}" type="datetime1">
              <a:rPr lang="en-GB" smtClean="0"/>
              <a:t>21/05/2023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5CD98-C138-2461-2827-0E97C806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1F27B-04D1-25BF-DB6B-23CDCC89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66F4-1408-8145-B8AA-8852FC64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66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BF8D2-F5C5-9D15-3D58-0433941AC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78F8C-0FE3-1613-54D5-2AB20BB9F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AE094-F844-3987-14C5-74EB9B328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49F4-7840-5E4B-81D1-369C36C0B39A}" type="datetime1">
              <a:rPr lang="en-GB" smtClean="0"/>
              <a:t>21/05/2023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47912-CF0D-3290-F334-068AA20FE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F1D0C-44B0-87A9-3F0E-346028735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66F4-1408-8145-B8AA-8852FC64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88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78F8C-0FE3-1613-54D5-2AB20BB9F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6686"/>
            <a:ext cx="10515600" cy="54802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AE094-F844-3987-14C5-74EB9B328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7F7C-419D-3243-8407-59DA9CCE7CC5}" type="datetime1">
              <a:rPr lang="en-GB" smtClean="0"/>
              <a:t>21/05/2023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47912-CF0D-3290-F334-068AA20FE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F1D0C-44B0-87A9-3F0E-346028735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66F4-1408-8145-B8AA-8852FC64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7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L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78F8C-0FE3-1613-54D5-2AB20BB9F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6686"/>
            <a:ext cx="10515600" cy="54802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AE094-F844-3987-14C5-74EB9B328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A57F7C-419D-3243-8407-59DA9CCE7CC5}" type="datetime1">
              <a:rPr lang="en-GB" smtClean="0"/>
              <a:pPr/>
              <a:t>21/05/2023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47912-CF0D-3290-F334-068AA20FE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F1D0C-44B0-87A9-3F0E-346028735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B366F4-1408-8145-B8AA-8852FC64B8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5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5139C-2AEB-1A4C-459C-0BCFBDC06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EDBCA5-4470-2049-0880-F8D193DB3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A46FE-45F9-1115-2145-6E729511F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788E-0758-5C48-A7F7-78373DB23FE4}" type="datetime1">
              <a:rPr lang="en-GB" smtClean="0"/>
              <a:t>21/05/2023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92244-560D-A82F-7D83-319EC56E1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14A0D-B3E9-4CE7-2D8C-62BC34C7B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66F4-1408-8145-B8AA-8852FC64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26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44FE2-8ADC-059F-ECE9-21275F89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C4092-730E-36AA-9276-313589072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2ACF8-5950-488B-B516-4252FB30D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27D4A4-D548-AFB9-E136-6062B2A2E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6BF7-1762-B141-9840-13E0F695BADB}" type="datetime1">
              <a:rPr lang="en-GB" smtClean="0"/>
              <a:t>21/05/2023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DE869-72D6-1BB2-41E2-7AFC6D369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C010F1-B70A-58CF-9C40-DF3DD42AE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66F4-1408-8145-B8AA-8852FC64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52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C4092-730E-36AA-9276-313589072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00643"/>
            <a:ext cx="5181600" cy="54763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2ACF8-5950-488B-B516-4252FB30D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700643"/>
            <a:ext cx="5181600" cy="54763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27D4A4-D548-AFB9-E136-6062B2A2E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9E9F-7230-4649-A1B0-0D8E22FD2B92}" type="datetime1">
              <a:rPr lang="en-GB" smtClean="0"/>
              <a:t>21/05/2023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DE869-72D6-1BB2-41E2-7AFC6D369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C010F1-B70A-58CF-9C40-DF3DD42AE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66F4-1408-8145-B8AA-8852FC64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37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nly L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C4092-730E-36AA-9276-313589072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00643"/>
            <a:ext cx="5181600" cy="54763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2ACF8-5950-488B-B516-4252FB30D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700643"/>
            <a:ext cx="5181600" cy="54763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27D4A4-D548-AFB9-E136-6062B2A2E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B99E9F-7230-4649-A1B0-0D8E22FD2B92}" type="datetime1">
              <a:rPr lang="en-GB" smtClean="0"/>
              <a:pPr/>
              <a:t>21/05/2023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DE869-72D6-1BB2-41E2-7AFC6D369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C010F1-B70A-58CF-9C40-DF3DD42AE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B366F4-1408-8145-B8AA-8852FC64B8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0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DBD8-DFE3-0D8C-C1EC-82855128E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94313-38D9-7DD2-3CA7-D5E1EEE3A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BD169F-6B06-42E4-464D-744AAE791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AFF9FF-E35B-5033-B498-3F5B2D3F0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04C142-8A60-D3FD-9EF8-122F656754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15E1B4-BEA1-137A-A39B-76231BA26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252E-99DE-9548-93A5-90E827F9C627}" type="datetime1">
              <a:rPr lang="en-GB" smtClean="0"/>
              <a:t>21/05/2023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26E188-9C1C-32C0-3E00-6084F2BF4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10023C-B8FB-DE9E-A2C4-C7CF5999B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66F4-1408-8145-B8AA-8852FC64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8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28687-F67C-4269-3BFA-94D02F97C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BD789-1186-6BA4-8A55-C323D021A9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DC5E20A-EC12-E64A-850A-E9FD52800DE3}" type="datetime1">
              <a:rPr lang="en-GB" smtClean="0"/>
              <a:t>21/05/2023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04469-08AB-D62C-E367-491008D35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2B366F4-1408-8145-B8AA-8852FC64B8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031DBFD-FC2A-1389-D40C-F7E465923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168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51" r:id="rId5"/>
    <p:sldLayoutId id="2147483652" r:id="rId6"/>
    <p:sldLayoutId id="2147483661" r:id="rId7"/>
    <p:sldLayoutId id="2147483664" r:id="rId8"/>
    <p:sldLayoutId id="2147483653" r:id="rId9"/>
    <p:sldLayoutId id="2147483654" r:id="rId10"/>
    <p:sldLayoutId id="2147483655" r:id="rId11"/>
    <p:sldLayoutId id="2147483663" r:id="rId12"/>
    <p:sldLayoutId id="2147483656" r:id="rId13"/>
    <p:sldLayoutId id="2147483657" r:id="rId14"/>
    <p:sldLayoutId id="2147483658" r:id="rId15"/>
    <p:sldLayoutId id="2147483659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intel.github.io/p3-analysis-librar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5D650-97FB-0D37-96A6-E6A0FEEAC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225" y="2235200"/>
            <a:ext cx="11893550" cy="238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Performance Portability for</a:t>
            </a:r>
            <a:b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Next-Generation Heterogeneous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4D1FEA-37C3-0F4C-FB34-6B23D7C4C5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 Tom Deakin</a:t>
            </a:r>
          </a:p>
        </p:txBody>
      </p:sp>
    </p:spTree>
    <p:extLst>
      <p:ext uri="{BB962C8B-B14F-4D97-AF65-F5344CB8AC3E}">
        <p14:creationId xmlns:p14="http://schemas.microsoft.com/office/powerpoint/2010/main" val="2170283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4EB02F-A2E8-2673-951D-E3AB1CFBE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66F4-1408-8145-B8AA-8852FC64B86E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FA9A90-4450-D1C7-E052-F99B4FFC8718}"/>
              </a:ext>
            </a:extLst>
          </p:cNvPr>
          <p:cNvSpPr txBox="1"/>
          <p:nvPr/>
        </p:nvSpPr>
        <p:spPr>
          <a:xfrm>
            <a:off x="0" y="6492875"/>
            <a:ext cx="7729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Pennycook, Sewall and Lee: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doi.org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/10.1016/j.future.2017.08.007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9CF0F4A0-89EB-D271-01A4-3100617BD1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137" r="22133"/>
          <a:stretch/>
        </p:blipFill>
        <p:spPr>
          <a:xfrm>
            <a:off x="459550" y="1595669"/>
            <a:ext cx="11272900" cy="3666662"/>
          </a:xfrm>
        </p:spPr>
      </p:pic>
    </p:spTree>
    <p:extLst>
      <p:ext uri="{BB962C8B-B14F-4D97-AF65-F5344CB8AC3E}">
        <p14:creationId xmlns:p14="http://schemas.microsoft.com/office/powerpoint/2010/main" val="2368515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6A2866-F9DC-122E-114A-C03617FD4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66F4-1408-8145-B8AA-8852FC64B86E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2A19E1-3B22-3A36-5C3C-98BD3394518C}"/>
              </a:ext>
            </a:extLst>
          </p:cNvPr>
          <p:cNvSpPr txBox="1"/>
          <p:nvPr/>
        </p:nvSpPr>
        <p:spPr>
          <a:xfrm>
            <a:off x="0" y="6497082"/>
            <a:ext cx="5272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doi.org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/10.1109/P3HPC51967.2020.00006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05F8DEB-52E3-7CF5-96F5-D0D41A1CF3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1879" y="381001"/>
            <a:ext cx="8408242" cy="6111874"/>
          </a:xfrm>
        </p:spPr>
      </p:pic>
    </p:spTree>
    <p:extLst>
      <p:ext uri="{BB962C8B-B14F-4D97-AF65-F5344CB8AC3E}">
        <p14:creationId xmlns:p14="http://schemas.microsoft.com/office/powerpoint/2010/main" val="1638288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diagram, plot, line&#10;&#10;Description automatically generated">
            <a:extLst>
              <a:ext uri="{FF2B5EF4-FFF2-40B4-BE49-F238E27FC236}">
                <a16:creationId xmlns:a16="http://schemas.microsoft.com/office/drawing/2014/main" id="{B3BFF891-FE60-9E7C-420D-9466DDC6E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32611" y="202867"/>
            <a:ext cx="7126778" cy="646814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452CD6-B521-CF97-F5E8-FE5504EC3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66F4-1408-8145-B8AA-8852FC64B86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DCC17D-EAF8-C878-C092-089282A7A709}"/>
              </a:ext>
            </a:extLst>
          </p:cNvPr>
          <p:cNvSpPr txBox="1"/>
          <p:nvPr/>
        </p:nvSpPr>
        <p:spPr>
          <a:xfrm>
            <a:off x="0" y="6334780"/>
            <a:ext cx="4094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https://intel.github.io/p3-analysis-library</a:t>
            </a:r>
            <a:b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Based on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doi.org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/10.1109/MCSE.2021.3097276</a:t>
            </a:r>
          </a:p>
        </p:txBody>
      </p:sp>
    </p:spTree>
    <p:extLst>
      <p:ext uri="{BB962C8B-B14F-4D97-AF65-F5344CB8AC3E}">
        <p14:creationId xmlns:p14="http://schemas.microsoft.com/office/powerpoint/2010/main" val="1330196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9A275D-F430-E56D-C21A-C8EF29CA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66F4-1408-8145-B8AA-8852FC64B86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71FA01-338C-94B9-953D-410A3AC87C1E}"/>
              </a:ext>
            </a:extLst>
          </p:cNvPr>
          <p:cNvSpPr txBox="1"/>
          <p:nvPr/>
        </p:nvSpPr>
        <p:spPr>
          <a:xfrm>
            <a:off x="0" y="6535378"/>
            <a:ext cx="3754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doi.org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/10.1109/MCSE.2021.3097276</a:t>
            </a:r>
          </a:p>
        </p:txBody>
      </p:sp>
      <p:pic>
        <p:nvPicPr>
          <p:cNvPr id="10" name="Content Placeholder 9" descr="A picture containing text, screenshot, line, diagram&#10;&#10;Description automatically generated">
            <a:extLst>
              <a:ext uri="{FF2B5EF4-FFF2-40B4-BE49-F238E27FC236}">
                <a16:creationId xmlns:a16="http://schemas.microsoft.com/office/drawing/2014/main" id="{454B5596-C8FA-9060-C02C-1DD757CA1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7744" y="282633"/>
            <a:ext cx="10116512" cy="6308610"/>
          </a:xfrm>
        </p:spPr>
      </p:pic>
    </p:spTree>
    <p:extLst>
      <p:ext uri="{BB962C8B-B14F-4D97-AF65-F5344CB8AC3E}">
        <p14:creationId xmlns:p14="http://schemas.microsoft.com/office/powerpoint/2010/main" val="3118231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1AED8B6-6EAB-9E2A-EA26-1024119AC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31192" y="313368"/>
            <a:ext cx="5129616" cy="624714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405BE9-A468-A40C-897D-3F6C2E69E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66F4-1408-8145-B8AA-8852FC64B86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47A084-D50F-1D2C-E2CD-E30E666B314F}"/>
              </a:ext>
            </a:extLst>
          </p:cNvPr>
          <p:cNvSpPr txBox="1"/>
          <p:nvPr/>
        </p:nvSpPr>
        <p:spPr>
          <a:xfrm>
            <a:off x="500647" y="623087"/>
            <a:ext cx="2155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BabelStream</a:t>
            </a:r>
            <a:endParaRPr lang="en-US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4CCDB3-E854-91C9-7581-919989594D43}"/>
              </a:ext>
            </a:extLst>
          </p:cNvPr>
          <p:cNvSpPr txBox="1"/>
          <p:nvPr/>
        </p:nvSpPr>
        <p:spPr>
          <a:xfrm>
            <a:off x="0" y="6497082"/>
            <a:ext cx="5272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doi.org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/10.1109/P3HPC56579.2022.00006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9A0FF3-5CAA-F35E-D4DA-607088DC9BE5}"/>
              </a:ext>
            </a:extLst>
          </p:cNvPr>
          <p:cNvSpPr txBox="1"/>
          <p:nvPr/>
        </p:nvSpPr>
        <p:spPr>
          <a:xfrm>
            <a:off x="5525799" y="6492875"/>
            <a:ext cx="64744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The University of Bristol is an Intel </a:t>
            </a:r>
            <a:r>
              <a:rPr lang="en-US" sz="1000" dirty="0" err="1">
                <a:solidFill>
                  <a:schemeClr val="bg1"/>
                </a:solidFill>
              </a:rPr>
              <a:t>oneAPI</a:t>
            </a:r>
            <a:r>
              <a:rPr lang="en-US" sz="1000" dirty="0">
                <a:solidFill>
                  <a:schemeClr val="bg1"/>
                </a:solidFill>
              </a:rPr>
              <a:t> Center of Excellence helped support this work. </a:t>
            </a:r>
          </a:p>
          <a:p>
            <a:r>
              <a:rPr lang="en-US" sz="1000" dirty="0">
                <a:solidFill>
                  <a:schemeClr val="bg1"/>
                </a:solidFill>
              </a:rPr>
              <a:t>This work was supported by the Engineering and Physical Sciences Research Council </a:t>
            </a:r>
            <a:r>
              <a:rPr lang="en-US" sz="1000" dirty="0" err="1">
                <a:solidFill>
                  <a:schemeClr val="bg1"/>
                </a:solidFill>
              </a:rPr>
              <a:t>ASiMoV</a:t>
            </a:r>
            <a:r>
              <a:rPr lang="en-US" sz="1000" dirty="0">
                <a:solidFill>
                  <a:schemeClr val="bg1"/>
                </a:solidFill>
              </a:rPr>
              <a:t> project [EP/S005072/1].</a:t>
            </a:r>
          </a:p>
        </p:txBody>
      </p:sp>
    </p:spTree>
    <p:extLst>
      <p:ext uri="{BB962C8B-B14F-4D97-AF65-F5344CB8AC3E}">
        <p14:creationId xmlns:p14="http://schemas.microsoft.com/office/powerpoint/2010/main" val="1247554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22DAA4-B89E-037A-C634-4B53523A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66F4-1408-8145-B8AA-8852FC64B86E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6" descr="Comparison with other tools - EasyBuild tutorial">
            <a:extLst>
              <a:ext uri="{FF2B5EF4-FFF2-40B4-BE49-F238E27FC236}">
                <a16:creationId xmlns:a16="http://schemas.microsoft.com/office/drawing/2014/main" id="{3E03E646-CE28-FEAA-8A7E-7B0B41617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959" y="4381841"/>
            <a:ext cx="5678079" cy="171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2AD3581-E873-E27F-1B5F-AD73B19D3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672" y="609211"/>
            <a:ext cx="1962652" cy="1710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D30852-58A6-4316-9329-82AC5DA34EEB}"/>
              </a:ext>
            </a:extLst>
          </p:cNvPr>
          <p:cNvSpPr txBox="1"/>
          <p:nvPr/>
        </p:nvSpPr>
        <p:spPr>
          <a:xfrm>
            <a:off x="-3243" y="6581857"/>
            <a:ext cx="60992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Logos belong to their respective owners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53000D-0B2E-B844-5BEB-CBADE50999EC}"/>
              </a:ext>
            </a:extLst>
          </p:cNvPr>
          <p:cNvSpPr txBox="1"/>
          <p:nvPr/>
        </p:nvSpPr>
        <p:spPr>
          <a:xfrm>
            <a:off x="6095998" y="6411344"/>
            <a:ext cx="5678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work was supported by the Engineering and Physical Sciences Research Council as part of </a:t>
            </a:r>
            <a:r>
              <a:rPr lang="en-U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ExCALIBUR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Hardware &amp; Enabling Software [EP/X031829/1]</a:t>
            </a:r>
          </a:p>
        </p:txBody>
      </p:sp>
      <p:pic>
        <p:nvPicPr>
          <p:cNvPr id="13" name="Picture 12" descr="A red and green square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7DA5CBA-B763-7473-7863-BB9371EE08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4498" y="2597150"/>
            <a:ext cx="6223000" cy="1663700"/>
          </a:xfrm>
          <a:prstGeom prst="rect">
            <a:avLst/>
          </a:prstGeom>
        </p:spPr>
      </p:pic>
      <p:pic>
        <p:nvPicPr>
          <p:cNvPr id="2050" name="Picture 2" descr="ExCALIBUR - Met Office">
            <a:extLst>
              <a:ext uri="{FF2B5EF4-FFF2-40B4-BE49-F238E27FC236}">
                <a16:creationId xmlns:a16="http://schemas.microsoft.com/office/drawing/2014/main" id="{9C162B2A-71C3-F40B-66C1-D562E9174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3" y="136306"/>
            <a:ext cx="2024474" cy="94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413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E5E7DD-701E-38F6-2F9C-A7E9A45B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66F4-1408-8145-B8AA-8852FC64B86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AEB194-B252-C3B3-B574-FE51241859EB}"/>
              </a:ext>
            </a:extLst>
          </p:cNvPr>
          <p:cNvSpPr txBox="1"/>
          <p:nvPr/>
        </p:nvSpPr>
        <p:spPr>
          <a:xfrm>
            <a:off x="2277035" y="6152217"/>
            <a:ext cx="76379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</a:t>
            </a:r>
            <a:r>
              <a:rPr lang="en-US" sz="2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github.com</a:t>
            </a:r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sz="2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uob-hpc</a:t>
            </a:r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sz="2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babelstream</a:t>
            </a:r>
            <a:endParaRPr lang="en-US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F641F14-3264-084F-F260-420D3941D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4975769" y="696913"/>
            <a:ext cx="2240462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0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B04F57-5A5A-105A-C617-DF8E61C81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813" y="1628992"/>
            <a:ext cx="11032375" cy="3600017"/>
          </a:xfrm>
        </p:spPr>
        <p:txBody>
          <a:bodyPr anchor="ctr"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GB" sz="3200" dirty="0">
                <a:solidFill>
                  <a:srgbClr val="7979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Device discovery and control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200" dirty="0">
                <a:solidFill>
                  <a:srgbClr val="797979"/>
                </a:solidFill>
              </a:rPr>
              <a:t>Data location and movement in discrete memory spaces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200" dirty="0">
                <a:solidFill>
                  <a:srgbClr val="797979"/>
                </a:solidFill>
              </a:rPr>
              <a:t>Expressing concurrent and parallel 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981A8B-4F5E-F1B7-4427-5F779FC0F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66F4-1408-8145-B8AA-8852FC64B8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9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" grpId="1" uiExpand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442374-569E-8513-C7C0-6A5F78252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66F4-1408-8145-B8AA-8852FC64B86E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33EA1D-93ED-7462-CB2F-AA123BFB368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69" y="2664980"/>
            <a:ext cx="4880093" cy="2218224"/>
          </a:xfrm>
          <a:prstGeom prst="rect">
            <a:avLst/>
          </a:prstGeom>
        </p:spPr>
      </p:pic>
      <p:pic>
        <p:nvPicPr>
          <p:cNvPr id="4" name="Picture 2" descr="OpenMP Logo">
            <a:extLst>
              <a:ext uri="{FF2B5EF4-FFF2-40B4-BE49-F238E27FC236}">
                <a16:creationId xmlns:a16="http://schemas.microsoft.com/office/drawing/2014/main" id="{7E0D72BD-E752-8A74-F837-C8CFD25C3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159" y="3190799"/>
            <a:ext cx="4387241" cy="143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E7E947B-0A86-7633-2C9D-5845D0237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979" y="5120203"/>
            <a:ext cx="5615166" cy="119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2E202C-B5AB-DD09-F931-5BC6BDE5DC6B}"/>
              </a:ext>
            </a:extLst>
          </p:cNvPr>
          <p:cNvSpPr txBox="1"/>
          <p:nvPr/>
        </p:nvSpPr>
        <p:spPr>
          <a:xfrm>
            <a:off x="0" y="6551156"/>
            <a:ext cx="30446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Logos belong to their respective owners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881A82F1-48BD-90AF-6323-95B7AEBC7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981" y="365585"/>
            <a:ext cx="2045504" cy="229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DAA2B766-1A5E-156F-8F69-D9A318ADF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16" y="478006"/>
            <a:ext cx="2045504" cy="204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694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, line, plot, diagram&#10;&#10;Description automatically generated">
            <a:extLst>
              <a:ext uri="{FF2B5EF4-FFF2-40B4-BE49-F238E27FC236}">
                <a16:creationId xmlns:a16="http://schemas.microsoft.com/office/drawing/2014/main" id="{ED8043EA-9945-7621-CB2F-D7EC2E1EDF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613910"/>
            <a:ext cx="12192000" cy="5646056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7F6A76-F7D3-6684-F488-4B10E39A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66F4-1408-8145-B8AA-8852FC64B86E}" type="slidenum">
              <a:rPr lang="en-US" smtClean="0"/>
              <a:t>19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5BDC0B-6A1F-3647-53D2-70377864559D}"/>
              </a:ext>
            </a:extLst>
          </p:cNvPr>
          <p:cNvSpPr txBox="1"/>
          <p:nvPr/>
        </p:nvSpPr>
        <p:spPr>
          <a:xfrm>
            <a:off x="7564583" y="6396335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work was supported by the Engineering and Physical Sciences Research Council </a:t>
            </a:r>
            <a:r>
              <a:rPr lang="en-U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ASiMoV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project [EP/S005072/1].</a:t>
            </a:r>
          </a:p>
        </p:txBody>
      </p:sp>
    </p:spTree>
    <p:extLst>
      <p:ext uri="{BB962C8B-B14F-4D97-AF65-F5344CB8AC3E}">
        <p14:creationId xmlns:p14="http://schemas.microsoft.com/office/powerpoint/2010/main" val="1687404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C2426132-C9D5-1DFF-9BAD-51C7DB7556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329683"/>
              </p:ext>
            </p:extLst>
          </p:nvPr>
        </p:nvGraphicFramePr>
        <p:xfrm>
          <a:off x="838200" y="696913"/>
          <a:ext cx="10262694" cy="55542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6955">
                  <a:extLst>
                    <a:ext uri="{9D8B030D-6E8A-4147-A177-3AD203B41FA5}">
                      <a16:colId xmlns:a16="http://schemas.microsoft.com/office/drawing/2014/main" val="1655477761"/>
                    </a:ext>
                  </a:extLst>
                </a:gridCol>
                <a:gridCol w="5286895">
                  <a:extLst>
                    <a:ext uri="{9D8B030D-6E8A-4147-A177-3AD203B41FA5}">
                      <a16:colId xmlns:a16="http://schemas.microsoft.com/office/drawing/2014/main" val="4119369050"/>
                    </a:ext>
                  </a:extLst>
                </a:gridCol>
                <a:gridCol w="3938844">
                  <a:extLst>
                    <a:ext uri="{9D8B030D-6E8A-4147-A177-3AD203B41FA5}">
                      <a16:colId xmlns:a16="http://schemas.microsoft.com/office/drawing/2014/main" val="4071319413"/>
                    </a:ext>
                  </a:extLst>
                </a:gridCol>
              </a:tblGrid>
              <a:tr h="504933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Accelerator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094435"/>
                  </a:ext>
                </a:extLst>
              </a:tr>
              <a:tr h="50493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Frontier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054932"/>
                  </a:ext>
                </a:extLst>
              </a:tr>
              <a:tr h="50493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Supercomputer </a:t>
                      </a:r>
                      <a:r>
                        <a:rPr lang="en-US" sz="24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Fugaku</a:t>
                      </a:r>
                      <a:endParaRPr lang="en-US" sz="24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152423"/>
                  </a:ext>
                </a:extLst>
              </a:tr>
              <a:tr h="50493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LUMI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739824"/>
                  </a:ext>
                </a:extLst>
              </a:tr>
              <a:tr h="50493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Leonardo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049916"/>
                  </a:ext>
                </a:extLst>
              </a:tr>
              <a:tr h="50493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Summit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457702"/>
                  </a:ext>
                </a:extLst>
              </a:tr>
              <a:tr h="50493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Sierra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064168"/>
                  </a:ext>
                </a:extLst>
              </a:tr>
              <a:tr h="50493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Sunway </a:t>
                      </a:r>
                      <a:r>
                        <a:rPr lang="en-US" sz="24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TaihuLight</a:t>
                      </a:r>
                      <a:endParaRPr lang="en-US" sz="24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912199"/>
                  </a:ext>
                </a:extLst>
              </a:tr>
              <a:tr h="50493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Perlmutter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196203"/>
                  </a:ext>
                </a:extLst>
              </a:tr>
              <a:tr h="50493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Selene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030982"/>
                  </a:ext>
                </a:extLst>
              </a:tr>
              <a:tr h="50493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Tianhe-2A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13871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03CA510-A7BD-F6B8-A67A-08D4E284C7A2}"/>
              </a:ext>
            </a:extLst>
          </p:cNvPr>
          <p:cNvSpPr txBox="1"/>
          <p:nvPr/>
        </p:nvSpPr>
        <p:spPr>
          <a:xfrm>
            <a:off x="0" y="6488668"/>
            <a:ext cx="3658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TOP500 November 2022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40E034D-9311-4C69-D0D7-BFFB9A2FB6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1155964"/>
              </p:ext>
            </p:extLst>
          </p:nvPr>
        </p:nvGraphicFramePr>
        <p:xfrm>
          <a:off x="838200" y="696912"/>
          <a:ext cx="10262694" cy="55542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6955">
                  <a:extLst>
                    <a:ext uri="{9D8B030D-6E8A-4147-A177-3AD203B41FA5}">
                      <a16:colId xmlns:a16="http://schemas.microsoft.com/office/drawing/2014/main" val="1655477761"/>
                    </a:ext>
                  </a:extLst>
                </a:gridCol>
                <a:gridCol w="5286895">
                  <a:extLst>
                    <a:ext uri="{9D8B030D-6E8A-4147-A177-3AD203B41FA5}">
                      <a16:colId xmlns:a16="http://schemas.microsoft.com/office/drawing/2014/main" val="4119369050"/>
                    </a:ext>
                  </a:extLst>
                </a:gridCol>
                <a:gridCol w="3938844">
                  <a:extLst>
                    <a:ext uri="{9D8B030D-6E8A-4147-A177-3AD203B41FA5}">
                      <a16:colId xmlns:a16="http://schemas.microsoft.com/office/drawing/2014/main" val="4071319413"/>
                    </a:ext>
                  </a:extLst>
                </a:gridCol>
              </a:tblGrid>
              <a:tr h="504933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Accelerator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094435"/>
                  </a:ext>
                </a:extLst>
              </a:tr>
              <a:tr h="50493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Frontier</a:t>
                      </a: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✅</a:t>
                      </a: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54932"/>
                  </a:ext>
                </a:extLst>
              </a:tr>
              <a:tr h="50493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Supercomputer </a:t>
                      </a:r>
                      <a:r>
                        <a:rPr lang="en-US" sz="24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Fugaku</a:t>
                      </a:r>
                      <a:endParaRPr lang="en-US" sz="24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152423"/>
                  </a:ext>
                </a:extLst>
              </a:tr>
              <a:tr h="50493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LUMI</a:t>
                      </a: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✅</a:t>
                      </a: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739824"/>
                  </a:ext>
                </a:extLst>
              </a:tr>
              <a:tr h="50493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Leonardo</a:t>
                      </a: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✅</a:t>
                      </a: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049916"/>
                  </a:ext>
                </a:extLst>
              </a:tr>
              <a:tr h="50493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Summit</a:t>
                      </a: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✅</a:t>
                      </a: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57702"/>
                  </a:ext>
                </a:extLst>
              </a:tr>
              <a:tr h="50493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Sierra</a:t>
                      </a: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✅</a:t>
                      </a: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064168"/>
                  </a:ext>
                </a:extLst>
              </a:tr>
              <a:tr h="50493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Sunway </a:t>
                      </a:r>
                      <a:r>
                        <a:rPr lang="en-US" sz="24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TaihuLight</a:t>
                      </a:r>
                      <a:endParaRPr lang="en-US" sz="24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912199"/>
                  </a:ext>
                </a:extLst>
              </a:tr>
              <a:tr h="50493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Perlmutter</a:t>
                      </a: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✅</a:t>
                      </a: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196203"/>
                  </a:ext>
                </a:extLst>
              </a:tr>
              <a:tr h="50493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Selene</a:t>
                      </a: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✅</a:t>
                      </a: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030982"/>
                  </a:ext>
                </a:extLst>
              </a:tr>
              <a:tr h="50493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Tianhe-2A</a:t>
                      </a: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✅</a:t>
                      </a: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138718"/>
                  </a:ext>
                </a:extLst>
              </a:tr>
            </a:tbl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63C0B2-9DF3-E2CE-81BB-323F09E14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66F4-1408-8145-B8AA-8852FC64B8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2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5664FE-D1EA-9B39-446B-F558B6D59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66F4-1408-8145-B8AA-8852FC64B86E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E4EBC6-7FBB-C8CC-690B-1FCFB86C9640}"/>
              </a:ext>
            </a:extLst>
          </p:cNvPr>
          <p:cNvSpPr txBox="1"/>
          <p:nvPr/>
        </p:nvSpPr>
        <p:spPr>
          <a:xfrm>
            <a:off x="6096000" y="6581001"/>
            <a:ext cx="58853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The University of Bristol is an Intel </a:t>
            </a:r>
            <a:r>
              <a:rPr lang="en-US" sz="1200" dirty="0" err="1">
                <a:solidFill>
                  <a:schemeClr val="bg1"/>
                </a:solidFill>
              </a:rPr>
              <a:t>oneAPI</a:t>
            </a:r>
            <a:r>
              <a:rPr lang="en-US" sz="1200" dirty="0">
                <a:solidFill>
                  <a:schemeClr val="bg1"/>
                </a:solidFill>
              </a:rPr>
              <a:t> Center of Excellence helped support this work.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B72D61D-EE8C-4653-DCE9-EED77343FB5F}"/>
              </a:ext>
            </a:extLst>
          </p:cNvPr>
          <p:cNvGrpSpPr/>
          <p:nvPr/>
        </p:nvGrpSpPr>
        <p:grpSpPr>
          <a:xfrm>
            <a:off x="2496259" y="258763"/>
            <a:ext cx="7199482" cy="5952906"/>
            <a:chOff x="3145392" y="258763"/>
            <a:chExt cx="7199482" cy="5952906"/>
          </a:xfrm>
        </p:grpSpPr>
        <p:pic>
          <p:nvPicPr>
            <p:cNvPr id="6" name="Google Shape;503;p17" descr="Calendar&#10;&#10;Description automatically generated">
              <a:extLst>
                <a:ext uri="{FF2B5EF4-FFF2-40B4-BE49-F238E27FC236}">
                  <a16:creationId xmlns:a16="http://schemas.microsoft.com/office/drawing/2014/main" id="{4B396BB2-260C-8873-A24C-3090F6B78A90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3">
              <a:alphaModFix/>
            </a:blip>
            <a:srcRect t="44968" b="382"/>
            <a:stretch/>
          </p:blipFill>
          <p:spPr>
            <a:xfrm>
              <a:off x="3325979" y="707327"/>
              <a:ext cx="7018895" cy="55043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504;p17" descr="Calendar&#10;&#10;Description automatically generated">
              <a:extLst>
                <a:ext uri="{FF2B5EF4-FFF2-40B4-BE49-F238E27FC236}">
                  <a16:creationId xmlns:a16="http://schemas.microsoft.com/office/drawing/2014/main" id="{59EDC850-E7C1-4939-E540-28E773E2260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-543" b="95267"/>
            <a:stretch/>
          </p:blipFill>
          <p:spPr>
            <a:xfrm>
              <a:off x="3145392" y="258763"/>
              <a:ext cx="7017850" cy="5313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7BE2075-D781-4A32-96E9-997EE947758A}"/>
              </a:ext>
            </a:extLst>
          </p:cNvPr>
          <p:cNvSpPr txBox="1"/>
          <p:nvPr/>
        </p:nvSpPr>
        <p:spPr>
          <a:xfrm>
            <a:off x="313565" y="266930"/>
            <a:ext cx="1579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x86 CPU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FBA133-F3E2-88A3-246B-986EA0EC7131}"/>
              </a:ext>
            </a:extLst>
          </p:cNvPr>
          <p:cNvSpPr txBox="1"/>
          <p:nvPr/>
        </p:nvSpPr>
        <p:spPr>
          <a:xfrm>
            <a:off x="0" y="6506160"/>
            <a:ext cx="4267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From </a:t>
            </a:r>
            <a:r>
              <a:rPr lang="en-US" sz="1600" dirty="0" err="1">
                <a:solidFill>
                  <a:schemeClr val="bg1"/>
                </a:solidFill>
              </a:rPr>
              <a:t>doi.org</a:t>
            </a:r>
            <a:r>
              <a:rPr lang="en-US" sz="1600" dirty="0">
                <a:solidFill>
                  <a:schemeClr val="bg1"/>
                </a:solidFill>
              </a:rPr>
              <a:t>/10.1109/PMBS56514.2022.00009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EA6856-46EB-13EC-21A0-ED9C0F8DB611}"/>
              </a:ext>
            </a:extLst>
          </p:cNvPr>
          <p:cNvSpPr txBox="1"/>
          <p:nvPr/>
        </p:nvSpPr>
        <p:spPr>
          <a:xfrm>
            <a:off x="4785192" y="1256"/>
            <a:ext cx="2621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Architectural efficiency</a:t>
            </a:r>
          </a:p>
        </p:txBody>
      </p:sp>
    </p:spTree>
    <p:extLst>
      <p:ext uri="{BB962C8B-B14F-4D97-AF65-F5344CB8AC3E}">
        <p14:creationId xmlns:p14="http://schemas.microsoft.com/office/powerpoint/2010/main" val="4098506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5664FE-D1EA-9B39-446B-F558B6D59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66F4-1408-8145-B8AA-8852FC64B86E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E4EBC6-7FBB-C8CC-690B-1FCFB86C9640}"/>
              </a:ext>
            </a:extLst>
          </p:cNvPr>
          <p:cNvSpPr txBox="1"/>
          <p:nvPr/>
        </p:nvSpPr>
        <p:spPr>
          <a:xfrm>
            <a:off x="6096000" y="6581001"/>
            <a:ext cx="58853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The University of Bristol is an Intel </a:t>
            </a:r>
            <a:r>
              <a:rPr lang="en-US" sz="1200" dirty="0" err="1">
                <a:solidFill>
                  <a:schemeClr val="bg1"/>
                </a:solidFill>
              </a:rPr>
              <a:t>oneAPI</a:t>
            </a:r>
            <a:r>
              <a:rPr lang="en-US" sz="1200" dirty="0">
                <a:solidFill>
                  <a:schemeClr val="bg1"/>
                </a:solidFill>
              </a:rPr>
              <a:t> Center of Excellence helped support this work.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BE2075-D781-4A32-96E9-997EE947758A}"/>
              </a:ext>
            </a:extLst>
          </p:cNvPr>
          <p:cNvSpPr txBox="1"/>
          <p:nvPr/>
        </p:nvSpPr>
        <p:spPr>
          <a:xfrm>
            <a:off x="313565" y="266930"/>
            <a:ext cx="2359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NVIDIA GPUs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FBA133-F3E2-88A3-246B-986EA0EC7131}"/>
              </a:ext>
            </a:extLst>
          </p:cNvPr>
          <p:cNvSpPr txBox="1"/>
          <p:nvPr/>
        </p:nvSpPr>
        <p:spPr>
          <a:xfrm>
            <a:off x="0" y="6506160"/>
            <a:ext cx="4267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From </a:t>
            </a:r>
            <a:r>
              <a:rPr lang="en-US" sz="1600" dirty="0" err="1">
                <a:solidFill>
                  <a:schemeClr val="bg1"/>
                </a:solidFill>
              </a:rPr>
              <a:t>doi.org</a:t>
            </a:r>
            <a:r>
              <a:rPr lang="en-US" sz="1600" dirty="0">
                <a:solidFill>
                  <a:schemeClr val="bg1"/>
                </a:solidFill>
              </a:rPr>
              <a:t>/10.1109/PMBS56514.2022.00009</a:t>
            </a:r>
          </a:p>
        </p:txBody>
      </p:sp>
      <p:pic>
        <p:nvPicPr>
          <p:cNvPr id="4" name="Google Shape;543;p19">
            <a:extLst>
              <a:ext uri="{FF2B5EF4-FFF2-40B4-BE49-F238E27FC236}">
                <a16:creationId xmlns:a16="http://schemas.microsoft.com/office/drawing/2014/main" id="{EA49FD75-DD59-41FD-3DE0-C99581CF108B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8447" y="696913"/>
            <a:ext cx="6315105" cy="54800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1C8616-B9CB-D060-D43C-B761B90F527C}"/>
              </a:ext>
            </a:extLst>
          </p:cNvPr>
          <p:cNvSpPr txBox="1"/>
          <p:nvPr/>
        </p:nvSpPr>
        <p:spPr>
          <a:xfrm rot="16200000">
            <a:off x="1442974" y="3572702"/>
            <a:ext cx="2621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Architectural efficiency</a:t>
            </a:r>
          </a:p>
        </p:txBody>
      </p:sp>
    </p:spTree>
    <p:extLst>
      <p:ext uri="{BB962C8B-B14F-4D97-AF65-F5344CB8AC3E}">
        <p14:creationId xmlns:p14="http://schemas.microsoft.com/office/powerpoint/2010/main" val="2652158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88B88E-DDE7-3095-5F38-88877618B8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2025376" y="618331"/>
            <a:ext cx="8141248" cy="562133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CED553-F3E6-312C-0D14-F12273D6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66F4-1408-8145-B8AA-8852FC64B86E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46C732-94CB-F78F-0A78-ADBF87ADAA7A}"/>
              </a:ext>
            </a:extLst>
          </p:cNvPr>
          <p:cNvSpPr txBox="1"/>
          <p:nvPr/>
        </p:nvSpPr>
        <p:spPr>
          <a:xfrm>
            <a:off x="0" y="6475413"/>
            <a:ext cx="5169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doi.org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/10.1109/PMBS56514.2022.00013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702816-5C27-DA81-DB8A-8A40F7736832}"/>
              </a:ext>
            </a:extLst>
          </p:cNvPr>
          <p:cNvSpPr txBox="1"/>
          <p:nvPr/>
        </p:nvSpPr>
        <p:spPr>
          <a:xfrm>
            <a:off x="7527273" y="190797"/>
            <a:ext cx="4479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ARCHER2: March-August 2022</a:t>
            </a:r>
          </a:p>
        </p:txBody>
      </p:sp>
    </p:spTree>
    <p:extLst>
      <p:ext uri="{BB962C8B-B14F-4D97-AF65-F5344CB8AC3E}">
        <p14:creationId xmlns:p14="http://schemas.microsoft.com/office/powerpoint/2010/main" val="3894130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5E39F7-AC84-F9BA-FF3E-3E32E31B0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65886"/>
          <a:stretch/>
        </p:blipFill>
        <p:spPr>
          <a:xfrm>
            <a:off x="455528" y="770020"/>
            <a:ext cx="11209025" cy="3296997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B08B99-35BE-E08D-0F42-767D65D2C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66F4-1408-8145-B8AA-8852FC64B86E}" type="slidenum">
              <a:rPr lang="en-US" smtClean="0"/>
              <a:t>23</a:t>
            </a:fld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D7B8A01-6B46-D005-C8B6-9F2D9707DF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190"/>
          <a:stretch/>
        </p:blipFill>
        <p:spPr>
          <a:xfrm>
            <a:off x="455528" y="4067017"/>
            <a:ext cx="11209022" cy="21078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50F724-AF99-0EE8-75A7-9B3A3E087EE5}"/>
              </a:ext>
            </a:extLst>
          </p:cNvPr>
          <p:cNvSpPr txBox="1"/>
          <p:nvPr/>
        </p:nvSpPr>
        <p:spPr>
          <a:xfrm>
            <a:off x="0" y="6488668"/>
            <a:ext cx="5169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doi.org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/10.1109/PMBS56514.2022.00013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BB1A88-2447-3ADC-FE30-70B3680FD835}"/>
              </a:ext>
            </a:extLst>
          </p:cNvPr>
          <p:cNvSpPr txBox="1"/>
          <p:nvPr/>
        </p:nvSpPr>
        <p:spPr>
          <a:xfrm>
            <a:off x="5719380" y="415173"/>
            <a:ext cx="2621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Architectural efficiency</a:t>
            </a:r>
          </a:p>
        </p:txBody>
      </p:sp>
    </p:spTree>
    <p:extLst>
      <p:ext uri="{BB962C8B-B14F-4D97-AF65-F5344CB8AC3E}">
        <p14:creationId xmlns:p14="http://schemas.microsoft.com/office/powerpoint/2010/main" val="3218794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6ED08-E480-8674-2CFE-818B699DA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8800" dirty="0" err="1"/>
              <a:t>Specialisation</a:t>
            </a:r>
            <a:r>
              <a:rPr lang="en-US" sz="8800" dirty="0"/>
              <a:t>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8ECBBB-40BC-87E5-CC63-2B5DA1205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66F4-1408-8145-B8AA-8852FC64B86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91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8" descr="Timeline&#10;&#10;Description automatically generated">
            <a:extLst>
              <a:ext uri="{FF2B5EF4-FFF2-40B4-BE49-F238E27FC236}">
                <a16:creationId xmlns:a16="http://schemas.microsoft.com/office/drawing/2014/main" id="{6B959B77-6F47-BACF-83EB-FFA8125E9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73859" y="358647"/>
            <a:ext cx="6244282" cy="6156582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F2DFD1-E455-2F0E-F863-D485B1AFC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66F4-1408-8145-B8AA-8852FC64B86E}" type="slidenum">
              <a:rPr lang="en-US" smtClean="0"/>
              <a:t>25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F8E82C-B542-1C80-B46D-67B87AF2F0E1}"/>
              </a:ext>
            </a:extLst>
          </p:cNvPr>
          <p:cNvSpPr txBox="1"/>
          <p:nvPr/>
        </p:nvSpPr>
        <p:spPr>
          <a:xfrm>
            <a:off x="0" y="6545090"/>
            <a:ext cx="5272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doi.org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/10.1109/P3HPC56579.2022.00006</a:t>
            </a:r>
          </a:p>
        </p:txBody>
      </p:sp>
    </p:spTree>
    <p:extLst>
      <p:ext uri="{BB962C8B-B14F-4D97-AF65-F5344CB8AC3E}">
        <p14:creationId xmlns:p14="http://schemas.microsoft.com/office/powerpoint/2010/main" val="1546843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6B494A-2389-4433-CD47-E969A225A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600" dirty="0"/>
              <a:t>Which performance portable programming model should I use?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7F0FE4-5123-6D43-BF97-9075B7784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66F4-1408-8145-B8AA-8852FC64B86E}" type="slidenum">
              <a:rPr lang="en-US" smtClean="0"/>
              <a:t>26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5BAE09-E71A-5AAF-5E96-0C23933D7D58}"/>
              </a:ext>
            </a:extLst>
          </p:cNvPr>
          <p:cNvSpPr txBox="1"/>
          <p:nvPr/>
        </p:nvSpPr>
        <p:spPr>
          <a:xfrm>
            <a:off x="0" y="6490771"/>
            <a:ext cx="653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http://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uob-hpc.github.io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/2020/05/05/choosing-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models.html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37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01093F-138B-090C-19B1-55DC752AC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83" y="696686"/>
            <a:ext cx="10887635" cy="5480277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/>
              <a:t>Use open standard parallel programming models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/>
              <a:t>Express all concurrent work asynchronously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/>
              <a:t>Build in tuning parameters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/>
              <a:t>Test all compilers &amp; runtimes, on all systems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/>
              <a:t>Tell your vendor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574D22-35EA-DBFE-6C10-4F870DB89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66F4-1408-8145-B8AA-8852FC64B86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3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0D252F-0896-7846-59C8-CE333AFE8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709" y="1997247"/>
            <a:ext cx="10267604" cy="2561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Programming Your GPU with OpenMP</a:t>
            </a:r>
            <a:br>
              <a:rPr lang="en-US" sz="3600" dirty="0"/>
            </a:br>
            <a:r>
              <a:rPr lang="en-US" sz="3600" dirty="0"/>
              <a:t>Performance Portability for GPUs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200" dirty="0"/>
              <a:t>By Tom Deakin and Timothy G. Mattson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406C44-ABC3-2844-6EA8-2B114DD8A3CA}"/>
              </a:ext>
            </a:extLst>
          </p:cNvPr>
          <p:cNvSpPr txBox="1"/>
          <p:nvPr/>
        </p:nvSpPr>
        <p:spPr>
          <a:xfrm>
            <a:off x="789709" y="4657948"/>
            <a:ext cx="45952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November 7, 2023</a:t>
            </a:r>
          </a:p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Preorder via MIT Press website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70F01C-775A-EEFD-54A5-76B3CE31D72C}"/>
              </a:ext>
            </a:extLst>
          </p:cNvPr>
          <p:cNvSpPr txBox="1"/>
          <p:nvPr/>
        </p:nvSpPr>
        <p:spPr>
          <a:xfrm>
            <a:off x="10227598" y="2497976"/>
            <a:ext cx="1659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/>
              <a:t>📚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2B8770-0D07-5536-BAD1-F011CE777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66F4-1408-8145-B8AA-8852FC64B86E}" type="slidenum">
              <a:rPr lang="en-US" smtClean="0"/>
              <a:t>28</a:t>
            </a:fld>
            <a:endParaRPr lang="en-US"/>
          </a:p>
        </p:txBody>
      </p:sp>
      <p:pic>
        <p:nvPicPr>
          <p:cNvPr id="4" name="Picture 3" descr="A qr code with a dinosaur&#10;&#10;Description automatically generated">
            <a:extLst>
              <a:ext uri="{FF2B5EF4-FFF2-40B4-BE49-F238E27FC236}">
                <a16:creationId xmlns:a16="http://schemas.microsoft.com/office/drawing/2014/main" id="{2BBAF4DF-0F60-350A-46C5-DDF165FEE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0" y="4135274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99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FEE04D-F947-B28B-D42E-D5A396C0EF8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974641" y="2111138"/>
            <a:ext cx="6242718" cy="5847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https://</a:t>
            </a:r>
            <a:r>
              <a:rPr lang="en-US" sz="3200" dirty="0" err="1"/>
              <a:t>hpc.tomdeakin.com</a:t>
            </a:r>
            <a:endParaRPr lang="en-US" sz="3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096EE98-79F0-9293-8FD7-8E55E558F200}"/>
              </a:ext>
            </a:extLst>
          </p:cNvPr>
          <p:cNvGrpSpPr/>
          <p:nvPr/>
        </p:nvGrpSpPr>
        <p:grpSpPr>
          <a:xfrm>
            <a:off x="2974641" y="3429000"/>
            <a:ext cx="3588609" cy="910578"/>
            <a:chOff x="2068484" y="3452913"/>
            <a:chExt cx="3588609" cy="910578"/>
          </a:xfrm>
        </p:grpSpPr>
        <p:pic>
          <p:nvPicPr>
            <p:cNvPr id="7" name="Picture 6" descr="A white bird with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4C80FA51-6AB3-FC8B-855B-DB3D5F17F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8484" y="3452913"/>
              <a:ext cx="1106978" cy="91057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2E3F81-B37F-6BDE-95C0-D6B86D1E6BD4}"/>
                </a:ext>
              </a:extLst>
            </p:cNvPr>
            <p:cNvSpPr txBox="1"/>
            <p:nvPr/>
          </p:nvSpPr>
          <p:spPr>
            <a:xfrm>
              <a:off x="3574472" y="3615814"/>
              <a:ext cx="208262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@</a:t>
              </a:r>
              <a:r>
                <a:rPr lang="en-US" sz="32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tjdeakin</a:t>
              </a:r>
              <a:endPara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3AD1BD8C-356E-FCDF-A3A6-62189EEA7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954" y="286154"/>
            <a:ext cx="2347243" cy="673797"/>
          </a:xfrm>
          <a:prstGeom prst="rect">
            <a:avLst/>
          </a:prstGeom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7D881F39-EA97-6B46-6751-4E1B533F5775}"/>
              </a:ext>
            </a:extLst>
          </p:cNvPr>
          <p:cNvSpPr txBox="1">
            <a:spLocks/>
          </p:cNvSpPr>
          <p:nvPr/>
        </p:nvSpPr>
        <p:spPr>
          <a:xfrm>
            <a:off x="2974641" y="5235565"/>
            <a:ext cx="6242718" cy="584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err="1"/>
              <a:t>tom.deakin@bristol.ac.uk</a:t>
            </a:r>
            <a:endParaRPr lang="en-US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8FA584-8A10-FEBA-6A75-DA32DE6DB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66F4-1408-8145-B8AA-8852FC64B86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53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-right Arrow 5">
            <a:extLst>
              <a:ext uri="{FF2B5EF4-FFF2-40B4-BE49-F238E27FC236}">
                <a16:creationId xmlns:a16="http://schemas.microsoft.com/office/drawing/2014/main" id="{B47D45D6-8AAA-D74B-7153-120CF45C1F88}"/>
              </a:ext>
            </a:extLst>
          </p:cNvPr>
          <p:cNvSpPr/>
          <p:nvPr/>
        </p:nvSpPr>
        <p:spPr>
          <a:xfrm>
            <a:off x="396165" y="638442"/>
            <a:ext cx="11399671" cy="984007"/>
          </a:xfrm>
          <a:prstGeom prst="leftRightArrow">
            <a:avLst>
              <a:gd name="adj1" fmla="val 50000"/>
              <a:gd name="adj2" fmla="val 65207"/>
            </a:avLst>
          </a:prstGeom>
          <a:solidFill>
            <a:srgbClr val="BE5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Latency							Throughput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75FCAB-8A67-EE38-397A-7B86A4DBAFE9}"/>
              </a:ext>
            </a:extLst>
          </p:cNvPr>
          <p:cNvSpPr txBox="1"/>
          <p:nvPr/>
        </p:nvSpPr>
        <p:spPr>
          <a:xfrm>
            <a:off x="548640" y="2709946"/>
            <a:ext cx="5547360" cy="3255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“Complex” cores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Instruction Level Parallelism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Deep cache hierarchy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NUMA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Wide SIMD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484789-E41E-DC4C-E346-1C54BDA20B39}"/>
              </a:ext>
            </a:extLst>
          </p:cNvPr>
          <p:cNvSpPr txBox="1"/>
          <p:nvPr/>
        </p:nvSpPr>
        <p:spPr>
          <a:xfrm>
            <a:off x="6248477" y="2726573"/>
            <a:ext cx="5547360" cy="3255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“simple” cores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Very wide SIMD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Fast context switching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Programable memory hierarchy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Latest memory technology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5DE83A-F61E-DB21-5A46-56618CAA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66F4-1408-8145-B8AA-8852FC64B8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6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1EDF70-290B-FAE0-07CC-3B5133E0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66F4-1408-8145-B8AA-8852FC64B86E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 descr="Diagram of the NVIDIA Grace Hopper Superchip showing the LPDDR5X, HBM3, NVLink, and I/O bandwidths as well as memory capacities. Hopper has up to 96 GB HBM3 at up to 3000 GB/s bandwidth. Grace has up to 512 GB LPDDR5X at up to 546 GB/s bandwidth. Grace and Hopper are connected with NVLink C2C at up to 900 GB/s bandwidth. The Grace Hopper Superchip has up to 64 PCIe Gen 5 lanes delivering up to 512 GB/s bandwidth and up to 18x NVLink for lanes delivering up to 900 GB/s to the NVLink Switch network.">
            <a:extLst>
              <a:ext uri="{FF2B5EF4-FFF2-40B4-BE49-F238E27FC236}">
                <a16:creationId xmlns:a16="http://schemas.microsoft.com/office/drawing/2014/main" id="{65136F84-C490-5BEC-577B-9AF520D85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69" y="1713155"/>
            <a:ext cx="6742231" cy="343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19F6C3B-5750-03DB-DD68-9E5F50A172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7" t="22767" r="33024" b="23191"/>
          <a:stretch/>
        </p:blipFill>
        <p:spPr bwMode="auto">
          <a:xfrm>
            <a:off x="8080264" y="1713155"/>
            <a:ext cx="3453205" cy="343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350186-2B71-EAF0-E69C-0A1EAECBFA9F}"/>
              </a:ext>
            </a:extLst>
          </p:cNvPr>
          <p:cNvSpPr txBox="1"/>
          <p:nvPr/>
        </p:nvSpPr>
        <p:spPr>
          <a:xfrm>
            <a:off x="0" y="6551156"/>
            <a:ext cx="3136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Images belong to their respective owners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1189AC-9510-C2EE-C139-27DBCFF7E1D8}"/>
              </a:ext>
            </a:extLst>
          </p:cNvPr>
          <p:cNvSpPr txBox="1"/>
          <p:nvPr/>
        </p:nvSpPr>
        <p:spPr>
          <a:xfrm>
            <a:off x="8884177" y="777530"/>
            <a:ext cx="1845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Apple M1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7FB969-7591-50EF-2218-190084CE2523}"/>
              </a:ext>
            </a:extLst>
          </p:cNvPr>
          <p:cNvSpPr txBox="1"/>
          <p:nvPr/>
        </p:nvSpPr>
        <p:spPr>
          <a:xfrm>
            <a:off x="1618536" y="748390"/>
            <a:ext cx="4026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NVIDIA Grace-Hopper</a:t>
            </a:r>
          </a:p>
        </p:txBody>
      </p:sp>
    </p:spTree>
    <p:extLst>
      <p:ext uri="{BB962C8B-B14F-4D97-AF65-F5344CB8AC3E}">
        <p14:creationId xmlns:p14="http://schemas.microsoft.com/office/powerpoint/2010/main" val="796474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2C2B59-DF0D-BC20-1DA8-8FDD6D3F0D6D}"/>
              </a:ext>
            </a:extLst>
          </p:cNvPr>
          <p:cNvSpPr txBox="1"/>
          <p:nvPr/>
        </p:nvSpPr>
        <p:spPr>
          <a:xfrm>
            <a:off x="0" y="6211669"/>
            <a:ext cx="5438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Data: TOP500 June 2022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Graph: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doi.org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/10.1109/P3HPC56579.2022.00006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72875-E880-8ECB-8C62-02F5D6281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66F4-1408-8145-B8AA-8852FC64B86E}" type="slidenum">
              <a:rPr lang="en-US" smtClean="0"/>
              <a:t>5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DA6C37D-3980-F1A2-DB66-124F709E7D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17716" y="632819"/>
            <a:ext cx="8556568" cy="5608238"/>
          </a:xfrm>
        </p:spPr>
      </p:pic>
    </p:spTree>
    <p:extLst>
      <p:ext uri="{BB962C8B-B14F-4D97-AF65-F5344CB8AC3E}">
        <p14:creationId xmlns:p14="http://schemas.microsoft.com/office/powerpoint/2010/main" val="978466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65D71A-B44B-FE87-0AEE-312AE90AE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400" dirty="0"/>
              <a:t>Tension between migrating to next system (which may be GPUs), and keeping running on current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85373E-F5F7-D03D-F22C-E10532CDA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66F4-1408-8145-B8AA-8852FC64B8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96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6C2407-9A6C-D238-A214-922222C69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66F4-1408-8145-B8AA-8852FC64B86E}" type="slidenum">
              <a:rPr lang="en-US" smtClean="0"/>
              <a:t>7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490020-E9D0-CD84-1247-843412FBC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600" dirty="0"/>
              <a:t>Performance, Portability, and Productivity</a:t>
            </a:r>
          </a:p>
        </p:txBody>
      </p:sp>
    </p:spTree>
    <p:extLst>
      <p:ext uri="{BB962C8B-B14F-4D97-AF65-F5344CB8AC3E}">
        <p14:creationId xmlns:p14="http://schemas.microsoft.com/office/powerpoint/2010/main" val="3726645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8FDDC4-B4B3-F02A-401A-FE46C5DC9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“A code is performance portable if it can achieve a similar fraction of peak hardware performance on a range of different target architectures”.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AE9104-E43D-A214-1047-327E0BD14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66F4-1408-8145-B8AA-8852FC64B8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10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351D1F-09C3-8BFA-A843-260B5D0EA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 dirty="0"/>
              <a:t>Problem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/>
              <a:t>Application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/>
              <a:t>Platform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/>
              <a:t>Efficiency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628C9-F681-0F9E-921E-6395262EC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66F4-1408-8145-B8AA-8852FC64B86E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E9E029-23B9-A8A2-8E1B-22FC3290EB86}"/>
              </a:ext>
            </a:extLst>
          </p:cNvPr>
          <p:cNvSpPr txBox="1"/>
          <p:nvPr/>
        </p:nvSpPr>
        <p:spPr>
          <a:xfrm>
            <a:off x="0" y="6488668"/>
            <a:ext cx="630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details in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doi.org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/10.1109/P3HPC51967.2020.00007</a:t>
            </a:r>
          </a:p>
        </p:txBody>
      </p:sp>
    </p:spTree>
    <p:extLst>
      <p:ext uri="{BB962C8B-B14F-4D97-AF65-F5344CB8AC3E}">
        <p14:creationId xmlns:p14="http://schemas.microsoft.com/office/powerpoint/2010/main" val="9257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6059</TotalTime>
  <Words>1964</Words>
  <Application>Microsoft Macintosh PowerPoint</Application>
  <PresentationFormat>Widescreen</PresentationFormat>
  <Paragraphs>442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</vt:lpstr>
      <vt:lpstr>Calibri</vt:lpstr>
      <vt:lpstr>Muli</vt:lpstr>
      <vt:lpstr>Open Sans</vt:lpstr>
      <vt:lpstr>Office Theme</vt:lpstr>
      <vt:lpstr>Performance Portability for Next-Generation Heterogeneous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Portability forNext-Generation Heterogeneous Systems</dc:title>
  <dc:creator>Tom Deakin</dc:creator>
  <cp:lastModifiedBy>Tom Deakin</cp:lastModifiedBy>
  <cp:revision>1</cp:revision>
  <dcterms:created xsi:type="dcterms:W3CDTF">2023-05-20T16:33:28Z</dcterms:created>
  <dcterms:modified xsi:type="dcterms:W3CDTF">2023-05-24T21:42:46Z</dcterms:modified>
</cp:coreProperties>
</file>